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70" r:id="rId10"/>
    <p:sldId id="264" r:id="rId11"/>
    <p:sldId id="266" r:id="rId12"/>
    <p:sldId id="267" r:id="rId13"/>
    <p:sldId id="268" r:id="rId14"/>
    <p:sldId id="269" r:id="rId15"/>
    <p:sldId id="279" r:id="rId16"/>
    <p:sldId id="28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103" d="100"/>
          <a:sy n="103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0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55AD8-F1E2-4203-BB8E-AD4F372F70AC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D077B-85AA-42A6-801E-AD1E83E834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8471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Één keer per week/2 weken komt er een mail binnen vanuit </a:t>
            </a:r>
            <a:r>
              <a:rPr lang="nl-NL" dirty="0" err="1" smtClean="0"/>
              <a:t>Archie</a:t>
            </a:r>
            <a:r>
              <a:rPr lang="nl-NL" dirty="0" smtClean="0"/>
              <a:t> over nieuw aangemelde </a:t>
            </a:r>
            <a:r>
              <a:rPr lang="nl-NL" dirty="0" err="1" smtClean="0"/>
              <a:t>Cochrane</a:t>
            </a:r>
            <a:r>
              <a:rPr lang="nl-NL" dirty="0" smtClean="0"/>
              <a:t> titels. Bekijken we als CCG op overlap en scoop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D077B-85AA-42A6-801E-AD1E83E83412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454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D077B-85AA-42A6-801E-AD1E83E83412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38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Central (CDSR) kan ook belangrijke informatie geven:</a:t>
            </a:r>
            <a:r>
              <a:rPr lang="nl-NL" baseline="0" dirty="0" smtClean="0"/>
              <a:t> studies/referentielijsten/zoekstrategieën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D077B-85AA-42A6-801E-AD1E83E83412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716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D077B-85AA-42A6-801E-AD1E83E83412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583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D077B-85AA-42A6-801E-AD1E83E83412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518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D077B-85AA-42A6-801E-AD1E83E83412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969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D077B-85AA-42A6-801E-AD1E83E83412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877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D077B-85AA-42A6-801E-AD1E83E83412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159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NOT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animals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playgroup</a:t>
            </a:r>
            <a:r>
              <a:rPr lang="nl-NL" baseline="0" dirty="0" smtClean="0"/>
              <a:t> </a:t>
            </a:r>
          </a:p>
          <a:p>
            <a:r>
              <a:rPr lang="nl-NL" baseline="0" dirty="0" err="1" smtClean="0"/>
              <a:t>Lymphoma</a:t>
            </a:r>
            <a:endParaRPr lang="nl-NL" baseline="0" dirty="0" smtClean="0"/>
          </a:p>
          <a:p>
            <a:r>
              <a:rPr lang="nl-NL" baseline="0" dirty="0" err="1" smtClean="0"/>
              <a:t>Gait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etc</a:t>
            </a:r>
            <a:r>
              <a:rPr lang="nl-NL" baseline="0" dirty="0" smtClean="0"/>
              <a:t> is uitkomst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D077B-85AA-42A6-801E-AD1E83E83412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288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D077B-85AA-42A6-801E-AD1E83E83412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558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7E66-FBE6-4014-91E7-2EAE5A4D0D56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B74B-2591-44EE-834D-378AA389AA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7E66-FBE6-4014-91E7-2EAE5A4D0D56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B74B-2591-44EE-834D-378AA389AA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7E66-FBE6-4014-91E7-2EAE5A4D0D56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B74B-2591-44EE-834D-378AA389AA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7E66-FBE6-4014-91E7-2EAE5A4D0D56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B74B-2591-44EE-834D-378AA389AA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7E66-FBE6-4014-91E7-2EAE5A4D0D56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B74B-2591-44EE-834D-378AA389AA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7E66-FBE6-4014-91E7-2EAE5A4D0D56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B74B-2591-44EE-834D-378AA389AA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7E66-FBE6-4014-91E7-2EAE5A4D0D56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B74B-2591-44EE-834D-378AA389AA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7E66-FBE6-4014-91E7-2EAE5A4D0D56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B74B-2591-44EE-834D-378AA389AA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7E66-FBE6-4014-91E7-2EAE5A4D0D56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B74B-2591-44EE-834D-378AA389AA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7E66-FBE6-4014-91E7-2EAE5A4D0D56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B74B-2591-44EE-834D-378AA389AA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7E66-FBE6-4014-91E7-2EAE5A4D0D56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B74B-2591-44EE-834D-378AA389AA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C7E66-FBE6-4014-91E7-2EAE5A4D0D56}" type="datetimeFigureOut">
              <a:rPr lang="nl-NL" smtClean="0"/>
              <a:pPr/>
              <a:t>22-12-2015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DB74B-2591-44EE-834D-378AA389AA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nl-NL" sz="4000" dirty="0" smtClean="0"/>
              <a:t>WEB&amp;Z 8 december 2015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rmAutofit/>
          </a:bodyPr>
          <a:lstStyle/>
          <a:p>
            <a:r>
              <a:rPr lang="nl-NL" sz="2400" b="1" dirty="0" smtClean="0"/>
              <a:t>Huiswerk</a:t>
            </a:r>
          </a:p>
          <a:p>
            <a:r>
              <a:rPr lang="en-US" sz="2400" dirty="0" smtClean="0"/>
              <a:t>Physical therapy interventions for children and adolescents during and following treatment of cancer</a:t>
            </a:r>
          </a:p>
          <a:p>
            <a:endParaRPr lang="en-US" sz="2400" dirty="0"/>
          </a:p>
          <a:p>
            <a:r>
              <a:rPr lang="en-US" sz="2400" dirty="0" smtClean="0"/>
              <a:t>Edith </a:t>
            </a:r>
            <a:r>
              <a:rPr lang="en-US" sz="2400" dirty="0" err="1" smtClean="0"/>
              <a:t>Leclercq</a:t>
            </a:r>
            <a:endParaRPr lang="en-US" sz="2400" dirty="0" smtClean="0"/>
          </a:p>
          <a:p>
            <a:r>
              <a:rPr lang="en-US" sz="1800" dirty="0" smtClean="0"/>
              <a:t>Trials Search Coordinator</a:t>
            </a:r>
          </a:p>
          <a:p>
            <a:r>
              <a:rPr lang="en-US" sz="1800" dirty="0" smtClean="0"/>
              <a:t>Cochrane Childhood Cancer</a:t>
            </a:r>
          </a:p>
          <a:p>
            <a:r>
              <a:rPr lang="en-US" sz="1800" dirty="0" smtClean="0"/>
              <a:t>AMC Amsterdam </a:t>
            </a:r>
          </a:p>
          <a:p>
            <a:endParaRPr lang="nl-NL" sz="2400" dirty="0"/>
          </a:p>
        </p:txBody>
      </p:sp>
      <p:pic>
        <p:nvPicPr>
          <p:cNvPr id="4" name="Afbeelding 3" descr="logo-ccg-ligge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5229200"/>
            <a:ext cx="1371600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Zoeken, aangedragen oplossingen</a:t>
            </a:r>
            <a:br>
              <a:rPr lang="nl-NL" dirty="0" smtClean="0"/>
            </a:br>
            <a:r>
              <a:rPr lang="nl-NL" sz="1600" dirty="0" smtClean="0"/>
              <a:t>in volgorde van binnenkomst: 1</a:t>
            </a:r>
            <a:endParaRPr lang="nl-NL" sz="1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/>
              <a:t>(((((((physical </a:t>
            </a:r>
            <a:r>
              <a:rPr lang="en-US" sz="2600" dirty="0" err="1" smtClean="0"/>
              <a:t>therap</a:t>
            </a:r>
            <a:r>
              <a:rPr lang="en-US" sz="2600" dirty="0" smtClean="0"/>
              <a:t>*[Title/Abstract]) OR "Physical Therapy Modalities"[Mesh]) OR </a:t>
            </a:r>
            <a:r>
              <a:rPr lang="en-US" sz="2600" dirty="0" err="1" smtClean="0"/>
              <a:t>Physiotherap</a:t>
            </a:r>
            <a:r>
              <a:rPr lang="en-US" sz="2600" dirty="0" smtClean="0"/>
              <a:t>*[Title/Abstract])) </a:t>
            </a:r>
          </a:p>
          <a:p>
            <a:pPr>
              <a:buNone/>
            </a:pPr>
            <a:r>
              <a:rPr lang="en-US" sz="2600" dirty="0" smtClean="0"/>
              <a:t>AND (((life quality[Title/Abstract]) OR quality of life[Title/Abstract]) OR "Quality of Life"[Mesh])) </a:t>
            </a:r>
          </a:p>
          <a:p>
            <a:pPr>
              <a:buNone/>
            </a:pPr>
            <a:r>
              <a:rPr lang="en-US" sz="2600" dirty="0" smtClean="0"/>
              <a:t>AND ((((tumor*[Title/Abstract]) OR cancer*[Title/Abstract]) OR neoplasm*[Title/Abstract]) OR "</a:t>
            </a:r>
            <a:r>
              <a:rPr lang="en-US" sz="2600" dirty="0" err="1" smtClean="0"/>
              <a:t>Neoplasms</a:t>
            </a:r>
            <a:r>
              <a:rPr lang="en-US" sz="2600" dirty="0" smtClean="0"/>
              <a:t>"[Mesh]))) </a:t>
            </a:r>
          </a:p>
          <a:p>
            <a:pPr>
              <a:buNone/>
            </a:pPr>
            <a:r>
              <a:rPr lang="en-US" sz="2600" dirty="0" smtClean="0"/>
              <a:t>AND ((((((((("Infant"[Mesh]) OR "Child"[Mesh]) OR teen*[Title/Abstract]) OR Adolescence[Title/Abstract]) OR youth[Title/Abstract]) OR "Adolescent"[Mesh]) OR adolescent*[Title/Abstract]) OR infant*[Title/Abstract]) OR child*[Title/Abstract])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100 </a:t>
            </a:r>
            <a:r>
              <a:rPr lang="en-US" dirty="0" err="1" smtClean="0"/>
              <a:t>artikelen</a:t>
            </a:r>
            <a:r>
              <a:rPr lang="en-US" dirty="0" smtClean="0"/>
              <a:t> (30 </a:t>
            </a:r>
            <a:r>
              <a:rPr lang="en-US" dirty="0" err="1" smtClean="0"/>
              <a:t>nov</a:t>
            </a:r>
            <a:r>
              <a:rPr lang="en-US" dirty="0" smtClean="0"/>
              <a:t>; EL 100).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Zoeken, aangedragen oplossingen</a:t>
            </a:r>
            <a:br>
              <a:rPr lang="nl-NL" dirty="0" smtClean="0"/>
            </a:br>
            <a:r>
              <a:rPr lang="nl-NL" sz="1600" dirty="0" smtClean="0"/>
              <a:t>in volgorde van binnenkomst: 2</a:t>
            </a:r>
            <a:endParaRPr lang="nl-NL" sz="1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l-NL" sz="2500" dirty="0" smtClean="0"/>
              <a:t>("</a:t>
            </a:r>
            <a:r>
              <a:rPr lang="nl-NL" sz="2500" dirty="0" err="1" smtClean="0"/>
              <a:t>Neoplasm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Neoplasms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Neoplasms</a:t>
            </a:r>
            <a:r>
              <a:rPr lang="nl-NL" sz="2500" dirty="0" smtClean="0"/>
              <a:t>"[</a:t>
            </a:r>
            <a:r>
              <a:rPr lang="nl-NL" sz="2500" dirty="0" err="1" smtClean="0"/>
              <a:t>Mesh</a:t>
            </a:r>
            <a:r>
              <a:rPr lang="nl-NL" sz="2500" dirty="0" smtClean="0"/>
              <a:t>] OR "Tumors"[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"Tumor"[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Tumours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Tumour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carcinoma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carcinomas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Cancer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Cancers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malignancy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malignancies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malignant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oncology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oncologic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 OR "</a:t>
            </a:r>
            <a:r>
              <a:rPr lang="nl-NL" sz="2500" dirty="0" err="1" smtClean="0"/>
              <a:t>oncological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]) </a:t>
            </a:r>
            <a:endParaRPr lang="nl-NL" sz="2200" dirty="0" smtClean="0"/>
          </a:p>
          <a:p>
            <a:pPr>
              <a:buNone/>
            </a:pPr>
            <a:r>
              <a:rPr lang="nl-NL" sz="2500" dirty="0" smtClean="0"/>
              <a:t>AND ("</a:t>
            </a:r>
            <a:r>
              <a:rPr lang="nl-NL" sz="2500" dirty="0" err="1" smtClean="0"/>
              <a:t>Exercise</a:t>
            </a:r>
            <a:r>
              <a:rPr lang="nl-NL" sz="2500" dirty="0" smtClean="0"/>
              <a:t> </a:t>
            </a:r>
            <a:r>
              <a:rPr lang="nl-NL" sz="2500" dirty="0" err="1" smtClean="0"/>
              <a:t>Therapy</a:t>
            </a:r>
            <a:r>
              <a:rPr lang="nl-NL" sz="2500" dirty="0" smtClean="0"/>
              <a:t>"[</a:t>
            </a:r>
            <a:r>
              <a:rPr lang="nl-NL" sz="2500" dirty="0" err="1" smtClean="0"/>
              <a:t>Mesh</a:t>
            </a:r>
            <a:r>
              <a:rPr lang="nl-NL" sz="2500" dirty="0" smtClean="0"/>
              <a:t>] OR "</a:t>
            </a:r>
            <a:r>
              <a:rPr lang="nl-NL" sz="2500" dirty="0" err="1" smtClean="0"/>
              <a:t>exercise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exercises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Rehabilitation</a:t>
            </a:r>
            <a:r>
              <a:rPr lang="nl-NL" sz="2500" dirty="0" smtClean="0"/>
              <a:t>"[</a:t>
            </a:r>
            <a:r>
              <a:rPr lang="nl-NL" sz="2500" dirty="0" err="1" smtClean="0"/>
              <a:t>Mesh</a:t>
            </a:r>
            <a:r>
              <a:rPr lang="nl-NL" sz="2500" dirty="0" smtClean="0"/>
              <a:t>:</a:t>
            </a:r>
            <a:r>
              <a:rPr lang="nl-NL" sz="2500" dirty="0" err="1" smtClean="0"/>
              <a:t>NoExp</a:t>
            </a:r>
            <a:r>
              <a:rPr lang="nl-NL" sz="2500" dirty="0" smtClean="0"/>
              <a:t>] OR "</a:t>
            </a:r>
            <a:r>
              <a:rPr lang="nl-NL" sz="2500" dirty="0" err="1" smtClean="0"/>
              <a:t>rehabilitation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electrophysical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]) </a:t>
            </a:r>
            <a:endParaRPr lang="nl-NL" sz="2200" dirty="0" smtClean="0"/>
          </a:p>
          <a:p>
            <a:pPr>
              <a:buNone/>
            </a:pPr>
            <a:r>
              <a:rPr lang="nl-NL" sz="2500" dirty="0" smtClean="0"/>
              <a:t>AND ("Adolescent"[</a:t>
            </a:r>
            <a:r>
              <a:rPr lang="nl-NL" sz="2500" dirty="0" err="1" smtClean="0"/>
              <a:t>MeSH</a:t>
            </a:r>
            <a:r>
              <a:rPr lang="nl-NL" sz="2500" dirty="0" smtClean="0"/>
              <a:t>] OR "</a:t>
            </a:r>
            <a:r>
              <a:rPr lang="nl-NL" sz="2500" dirty="0" err="1" smtClean="0"/>
              <a:t>Child</a:t>
            </a:r>
            <a:r>
              <a:rPr lang="nl-NL" sz="2500" dirty="0" smtClean="0"/>
              <a:t>"[</a:t>
            </a:r>
            <a:r>
              <a:rPr lang="nl-NL" sz="2500" dirty="0" err="1" smtClean="0"/>
              <a:t>MeSH</a:t>
            </a:r>
            <a:r>
              <a:rPr lang="nl-NL" sz="2500" dirty="0" smtClean="0"/>
              <a:t>] OR "</a:t>
            </a:r>
            <a:r>
              <a:rPr lang="nl-NL" sz="2500" dirty="0" err="1" smtClean="0"/>
              <a:t>Child</a:t>
            </a:r>
            <a:r>
              <a:rPr lang="nl-NL" sz="2500" dirty="0" smtClean="0"/>
              <a:t>, preschool"[</a:t>
            </a:r>
            <a:r>
              <a:rPr lang="nl-NL" sz="2500" dirty="0" err="1" smtClean="0"/>
              <a:t>MeSH</a:t>
            </a:r>
            <a:r>
              <a:rPr lang="nl-NL" sz="2500" dirty="0" smtClean="0"/>
              <a:t>] OR "Young </a:t>
            </a:r>
            <a:r>
              <a:rPr lang="nl-NL" sz="2500" dirty="0" err="1" smtClean="0"/>
              <a:t>Adult</a:t>
            </a:r>
            <a:r>
              <a:rPr lang="nl-NL" sz="2500" dirty="0" smtClean="0"/>
              <a:t>"[</a:t>
            </a:r>
            <a:r>
              <a:rPr lang="nl-NL" sz="2500" dirty="0" err="1" smtClean="0"/>
              <a:t>MeSH</a:t>
            </a:r>
            <a:r>
              <a:rPr lang="nl-NL" sz="2500" dirty="0" smtClean="0"/>
              <a:t>] OR "Infant"[</a:t>
            </a:r>
            <a:r>
              <a:rPr lang="nl-NL" sz="2500" dirty="0" err="1" smtClean="0"/>
              <a:t>MeSH</a:t>
            </a:r>
            <a:r>
              <a:rPr lang="nl-NL" sz="2500" dirty="0" smtClean="0"/>
              <a:t>] OR "</a:t>
            </a:r>
            <a:r>
              <a:rPr lang="nl-NL" sz="2500" dirty="0" err="1" smtClean="0"/>
              <a:t>child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children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childhood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schoolchild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schoolchildren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"infant"[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infants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infancy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"adolescent"[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"adolescents"[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adolescence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"boy"[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"boys"[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boyhood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 "</a:t>
            </a:r>
            <a:r>
              <a:rPr lang="nl-NL" sz="2500" dirty="0" err="1" smtClean="0"/>
              <a:t>girl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girls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girlhood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youth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youths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toddler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toddlers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"teen"[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teens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"teenager"[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Puberty</a:t>
            </a:r>
            <a:r>
              <a:rPr lang="nl-NL" sz="2500" dirty="0" smtClean="0"/>
              <a:t>"[</a:t>
            </a:r>
            <a:r>
              <a:rPr lang="nl-NL" sz="2500" dirty="0" err="1" smtClean="0"/>
              <a:t>Mesh</a:t>
            </a:r>
            <a:r>
              <a:rPr lang="nl-NL" sz="2500" dirty="0" smtClean="0"/>
              <a:t>] OR "</a:t>
            </a:r>
            <a:r>
              <a:rPr lang="nl-NL" sz="2500" dirty="0" err="1" smtClean="0"/>
              <a:t>puberty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"preschool"[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"pre school"[</a:t>
            </a:r>
            <a:r>
              <a:rPr lang="nl-NL" sz="2500" dirty="0" err="1" smtClean="0"/>
              <a:t>tiab</a:t>
            </a:r>
            <a:r>
              <a:rPr lang="nl-NL" sz="2500" dirty="0" smtClean="0"/>
              <a:t>] OR "</a:t>
            </a:r>
            <a:r>
              <a:rPr lang="nl-NL" sz="2500" dirty="0" err="1" smtClean="0"/>
              <a:t>pre-school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juvenile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young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youngster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youngsters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schoolchild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schoolchildren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kid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kids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underage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under</a:t>
            </a:r>
            <a:r>
              <a:rPr lang="nl-NL" sz="2500" dirty="0" smtClean="0"/>
              <a:t> </a:t>
            </a:r>
            <a:r>
              <a:rPr lang="nl-NL" sz="2500" dirty="0" err="1" smtClean="0"/>
              <a:t>age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under</a:t>
            </a:r>
            <a:r>
              <a:rPr lang="nl-NL" sz="2500" dirty="0" smtClean="0"/>
              <a:t> </a:t>
            </a:r>
            <a:r>
              <a:rPr lang="nl-NL" sz="2500" dirty="0" err="1" smtClean="0"/>
              <a:t>aged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puberal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pubescent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prepubescent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prepuberty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"school </a:t>
            </a:r>
            <a:r>
              <a:rPr lang="nl-NL" sz="2500" dirty="0" err="1" smtClean="0"/>
              <a:t>age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schoolage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"school </a:t>
            </a:r>
            <a:r>
              <a:rPr lang="nl-NL" sz="2500" dirty="0" err="1" smtClean="0"/>
              <a:t>ages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 OR "</a:t>
            </a:r>
            <a:r>
              <a:rPr lang="nl-NL" sz="2500" dirty="0" err="1" smtClean="0"/>
              <a:t>Pediatrics</a:t>
            </a:r>
            <a:r>
              <a:rPr lang="nl-NL" sz="2500" dirty="0" smtClean="0"/>
              <a:t>"[</a:t>
            </a:r>
            <a:r>
              <a:rPr lang="nl-NL" sz="2500" dirty="0" err="1" smtClean="0"/>
              <a:t>Mesh</a:t>
            </a:r>
            <a:r>
              <a:rPr lang="nl-NL" sz="2500" dirty="0" smtClean="0"/>
              <a:t>] OR "</a:t>
            </a:r>
            <a:r>
              <a:rPr lang="nl-NL" sz="2500" dirty="0" err="1" smtClean="0"/>
              <a:t>Pediatric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 OR "</a:t>
            </a:r>
            <a:r>
              <a:rPr lang="nl-NL" sz="2500" dirty="0" err="1" smtClean="0"/>
              <a:t>Paediatric</a:t>
            </a:r>
            <a:r>
              <a:rPr lang="nl-NL" sz="2500" dirty="0" smtClean="0"/>
              <a:t>"[</a:t>
            </a:r>
            <a:r>
              <a:rPr lang="nl-NL" sz="2500" dirty="0" err="1" smtClean="0"/>
              <a:t>tw</a:t>
            </a:r>
            <a:r>
              <a:rPr lang="nl-NL" sz="2500" dirty="0" smtClean="0"/>
              <a:t>]) </a:t>
            </a:r>
            <a:endParaRPr lang="nl-NL" sz="2200" dirty="0" smtClean="0"/>
          </a:p>
          <a:p>
            <a:pPr>
              <a:buNone/>
            </a:pPr>
            <a:r>
              <a:rPr lang="nl-NL" sz="2200" dirty="0" smtClean="0"/>
              <a:t>AND  ("</a:t>
            </a:r>
            <a:r>
              <a:rPr lang="nl-NL" sz="2200" dirty="0" err="1" smtClean="0"/>
              <a:t>Quality</a:t>
            </a:r>
            <a:r>
              <a:rPr lang="nl-NL" sz="2200" dirty="0" smtClean="0"/>
              <a:t> of Life"[</a:t>
            </a:r>
            <a:r>
              <a:rPr lang="nl-NL" sz="2200" dirty="0" err="1" smtClean="0"/>
              <a:t>Mesh</a:t>
            </a:r>
            <a:r>
              <a:rPr lang="nl-NL" sz="2200" dirty="0" smtClean="0"/>
              <a:t>] OR "</a:t>
            </a:r>
            <a:r>
              <a:rPr lang="nl-NL" sz="2200" dirty="0" err="1" smtClean="0"/>
              <a:t>Quality</a:t>
            </a:r>
            <a:r>
              <a:rPr lang="nl-NL" sz="2200" dirty="0" smtClean="0"/>
              <a:t> of Life"[</a:t>
            </a:r>
            <a:r>
              <a:rPr lang="nl-NL" sz="2200" dirty="0" err="1" smtClean="0"/>
              <a:t>tw</a:t>
            </a:r>
            <a:r>
              <a:rPr lang="nl-NL" sz="2200" dirty="0" smtClean="0"/>
              <a:t>] OR "</a:t>
            </a:r>
            <a:r>
              <a:rPr lang="nl-NL" sz="2200" dirty="0" err="1" smtClean="0"/>
              <a:t>QoL</a:t>
            </a:r>
            <a:r>
              <a:rPr lang="nl-NL" sz="2200" dirty="0" smtClean="0"/>
              <a:t>"[</a:t>
            </a:r>
            <a:r>
              <a:rPr lang="nl-NL" sz="2200" dirty="0" err="1" smtClean="0"/>
              <a:t>tw</a:t>
            </a:r>
            <a:r>
              <a:rPr lang="nl-NL" sz="2200" dirty="0" smtClean="0"/>
              <a:t>] OR "</a:t>
            </a:r>
            <a:r>
              <a:rPr lang="nl-NL" sz="2200" dirty="0" err="1" smtClean="0"/>
              <a:t>life</a:t>
            </a:r>
            <a:r>
              <a:rPr lang="nl-NL" sz="2200" dirty="0" smtClean="0"/>
              <a:t> </a:t>
            </a:r>
            <a:r>
              <a:rPr lang="nl-NL" sz="2200" dirty="0" err="1" smtClean="0"/>
              <a:t>quality</a:t>
            </a:r>
            <a:r>
              <a:rPr lang="nl-NL" sz="2200" dirty="0" smtClean="0"/>
              <a:t>"[</a:t>
            </a:r>
            <a:r>
              <a:rPr lang="nl-NL" sz="2200" dirty="0" err="1" smtClean="0"/>
              <a:t>tw</a:t>
            </a:r>
            <a:r>
              <a:rPr lang="nl-NL" sz="2200" dirty="0" smtClean="0"/>
              <a:t>] OR "</a:t>
            </a:r>
            <a:r>
              <a:rPr lang="nl-NL" sz="2200" dirty="0" err="1" smtClean="0"/>
              <a:t>gait</a:t>
            </a:r>
            <a:r>
              <a:rPr lang="nl-NL" sz="2200" dirty="0" smtClean="0"/>
              <a:t>"[</a:t>
            </a:r>
            <a:r>
              <a:rPr lang="nl-NL" sz="2200" dirty="0" err="1" smtClean="0"/>
              <a:t>tw</a:t>
            </a:r>
            <a:r>
              <a:rPr lang="nl-NL" sz="2200" dirty="0" smtClean="0"/>
              <a:t>] OR "</a:t>
            </a:r>
            <a:r>
              <a:rPr lang="nl-NL" sz="2200" dirty="0" err="1" smtClean="0"/>
              <a:t>balance</a:t>
            </a:r>
            <a:r>
              <a:rPr lang="nl-NL" sz="2200" dirty="0" smtClean="0"/>
              <a:t>"[</a:t>
            </a:r>
            <a:r>
              <a:rPr lang="nl-NL" sz="2200" dirty="0" err="1" smtClean="0"/>
              <a:t>tw</a:t>
            </a:r>
            <a:r>
              <a:rPr lang="nl-NL" sz="2200" dirty="0" smtClean="0"/>
              <a:t>] OR "</a:t>
            </a:r>
            <a:r>
              <a:rPr lang="nl-NL" sz="2200" dirty="0" err="1" smtClean="0"/>
              <a:t>strength</a:t>
            </a:r>
            <a:r>
              <a:rPr lang="nl-NL" sz="2200" dirty="0" smtClean="0"/>
              <a:t>"[</a:t>
            </a:r>
            <a:r>
              <a:rPr lang="nl-NL" sz="2200" dirty="0" err="1" smtClean="0"/>
              <a:t>tw</a:t>
            </a:r>
            <a:r>
              <a:rPr lang="nl-NL" sz="2200" dirty="0" smtClean="0"/>
              <a:t>] OR "Pain"[</a:t>
            </a:r>
            <a:r>
              <a:rPr lang="nl-NL" sz="2200" dirty="0" err="1" smtClean="0"/>
              <a:t>Mesh</a:t>
            </a:r>
            <a:r>
              <a:rPr lang="nl-NL" sz="2200" dirty="0" smtClean="0"/>
              <a:t>] OR "Pain"[</a:t>
            </a:r>
            <a:r>
              <a:rPr lang="nl-NL" sz="2200" dirty="0" err="1" smtClean="0"/>
              <a:t>tw</a:t>
            </a:r>
            <a:r>
              <a:rPr lang="nl-NL" sz="2200" dirty="0" smtClean="0"/>
              <a:t>] OR  "</a:t>
            </a:r>
            <a:r>
              <a:rPr lang="nl-NL" sz="2200" dirty="0" err="1" smtClean="0"/>
              <a:t>Fatigue</a:t>
            </a:r>
            <a:r>
              <a:rPr lang="nl-NL" sz="2200" dirty="0" smtClean="0"/>
              <a:t>"[</a:t>
            </a:r>
            <a:r>
              <a:rPr lang="nl-NL" sz="2200" dirty="0" err="1" smtClean="0"/>
              <a:t>Mesh</a:t>
            </a:r>
            <a:r>
              <a:rPr lang="nl-NL" sz="2200" dirty="0" smtClean="0"/>
              <a:t>] OR  "</a:t>
            </a:r>
            <a:r>
              <a:rPr lang="nl-NL" sz="2200" dirty="0" err="1" smtClean="0"/>
              <a:t>Fatigue</a:t>
            </a:r>
            <a:r>
              <a:rPr lang="nl-NL" sz="2200" dirty="0" smtClean="0"/>
              <a:t>"[</a:t>
            </a:r>
            <a:r>
              <a:rPr lang="nl-NL" sz="2200" dirty="0" err="1" smtClean="0"/>
              <a:t>tw</a:t>
            </a:r>
            <a:r>
              <a:rPr lang="nl-NL" sz="2200" dirty="0" smtClean="0"/>
              <a:t>] OR "Pain Management"[</a:t>
            </a:r>
            <a:r>
              <a:rPr lang="nl-NL" sz="2200" dirty="0" err="1" smtClean="0"/>
              <a:t>Mesh</a:t>
            </a:r>
            <a:r>
              <a:rPr lang="nl-NL" sz="2200" dirty="0" smtClean="0"/>
              <a:t>])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500" dirty="0" smtClean="0"/>
              <a:t>1033 records (30 </a:t>
            </a:r>
            <a:r>
              <a:rPr lang="en-US" sz="2500" dirty="0" err="1" smtClean="0"/>
              <a:t>nov</a:t>
            </a:r>
            <a:r>
              <a:rPr lang="en-US" sz="2500" dirty="0" smtClean="0"/>
              <a:t>; EL 1033)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Zoeken, aangedragen oplossingen</a:t>
            </a:r>
            <a:br>
              <a:rPr lang="nl-NL" dirty="0" smtClean="0"/>
            </a:br>
            <a:r>
              <a:rPr lang="nl-NL" sz="1600" dirty="0" smtClean="0"/>
              <a:t>in volgorde van binnenkomst: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l-NL" dirty="0" smtClean="0"/>
              <a:t>("</a:t>
            </a:r>
            <a:r>
              <a:rPr lang="nl-NL" dirty="0" err="1" smtClean="0"/>
              <a:t>Physical</a:t>
            </a:r>
            <a:r>
              <a:rPr lang="nl-NL" dirty="0" smtClean="0"/>
              <a:t> </a:t>
            </a:r>
            <a:r>
              <a:rPr lang="nl-NL" dirty="0" err="1" smtClean="0"/>
              <a:t>Therapy</a:t>
            </a:r>
            <a:r>
              <a:rPr lang="nl-NL" dirty="0" smtClean="0"/>
              <a:t> </a:t>
            </a:r>
            <a:r>
              <a:rPr lang="nl-NL" dirty="0" err="1" smtClean="0"/>
              <a:t>Modalities</a:t>
            </a:r>
            <a:r>
              <a:rPr lang="nl-NL" dirty="0" smtClean="0"/>
              <a:t>"[</a:t>
            </a:r>
            <a:r>
              <a:rPr lang="nl-NL" dirty="0" err="1" smtClean="0"/>
              <a:t>mh</a:t>
            </a:r>
            <a:r>
              <a:rPr lang="nl-NL" dirty="0" smtClean="0"/>
              <a:t>] OR "</a:t>
            </a:r>
            <a:r>
              <a:rPr lang="nl-NL" dirty="0" err="1" smtClean="0"/>
              <a:t>Musculoskeletal</a:t>
            </a:r>
            <a:r>
              <a:rPr lang="nl-NL" dirty="0" smtClean="0"/>
              <a:t> </a:t>
            </a:r>
            <a:r>
              <a:rPr lang="nl-NL" dirty="0" err="1" smtClean="0"/>
              <a:t>Manipulations</a:t>
            </a:r>
            <a:r>
              <a:rPr lang="nl-NL" dirty="0" smtClean="0"/>
              <a:t>"[</a:t>
            </a:r>
            <a:r>
              <a:rPr lang="nl-NL" dirty="0" err="1" smtClean="0"/>
              <a:t>mh</a:t>
            </a:r>
            <a:r>
              <a:rPr lang="nl-NL" dirty="0" smtClean="0"/>
              <a:t>] OR "Range of Motion, </a:t>
            </a:r>
            <a:r>
              <a:rPr lang="nl-NL" dirty="0" err="1" smtClean="0"/>
              <a:t>Articular</a:t>
            </a:r>
            <a:r>
              <a:rPr lang="nl-NL" dirty="0" smtClean="0"/>
              <a:t>"[</a:t>
            </a:r>
            <a:r>
              <a:rPr lang="nl-NL" dirty="0" err="1" smtClean="0"/>
              <a:t>mh</a:t>
            </a:r>
            <a:r>
              <a:rPr lang="nl-NL" dirty="0" smtClean="0"/>
              <a:t>] OR </a:t>
            </a:r>
            <a:r>
              <a:rPr lang="nl-NL" dirty="0" err="1" smtClean="0"/>
              <a:t>exercise</a:t>
            </a:r>
            <a:r>
              <a:rPr lang="nl-NL" dirty="0" smtClean="0"/>
              <a:t>[</a:t>
            </a:r>
            <a:r>
              <a:rPr lang="nl-NL" dirty="0" err="1" smtClean="0"/>
              <a:t>mh</a:t>
            </a:r>
            <a:r>
              <a:rPr lang="nl-NL" dirty="0" smtClean="0"/>
              <a:t>] OR (</a:t>
            </a:r>
            <a:r>
              <a:rPr lang="nl-NL" dirty="0" err="1" smtClean="0"/>
              <a:t>physiotherap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kinesiotherap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kinesitherap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exercise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 </a:t>
            </a:r>
            <a:r>
              <a:rPr lang="nl-NL" dirty="0" err="1" smtClean="0"/>
              <a:t>physical</a:t>
            </a:r>
            <a:r>
              <a:rPr lang="nl-NL" dirty="0" smtClean="0"/>
              <a:t> </a:t>
            </a:r>
            <a:r>
              <a:rPr lang="nl-NL" dirty="0" err="1" smtClean="0"/>
              <a:t>therap</a:t>
            </a:r>
            <a:r>
              <a:rPr lang="nl-NL" dirty="0" smtClean="0"/>
              <a:t> 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physio</a:t>
            </a:r>
            <a:r>
              <a:rPr lang="nl-NL" dirty="0" smtClean="0"/>
              <a:t> </a:t>
            </a:r>
            <a:r>
              <a:rPr lang="nl-NL" dirty="0" err="1" smtClean="0"/>
              <a:t>therap</a:t>
            </a:r>
            <a:r>
              <a:rPr lang="nl-NL" dirty="0" smtClean="0"/>
              <a:t> 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manipulative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manual</a:t>
            </a:r>
            <a:r>
              <a:rPr lang="nl-NL" dirty="0" smtClean="0"/>
              <a:t> </a:t>
            </a:r>
            <a:r>
              <a:rPr lang="nl-NL" dirty="0" err="1" smtClean="0"/>
              <a:t>therap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"range of motion" OR </a:t>
            </a:r>
            <a:r>
              <a:rPr lang="nl-NL" dirty="0" err="1" smtClean="0"/>
              <a:t>resistance</a:t>
            </a:r>
            <a:r>
              <a:rPr lang="nl-NL" dirty="0" smtClean="0"/>
              <a:t> train*[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strength</a:t>
            </a:r>
            <a:r>
              <a:rPr lang="nl-NL" dirty="0" smtClean="0"/>
              <a:t> train*[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balance</a:t>
            </a:r>
            <a:r>
              <a:rPr lang="nl-NL" dirty="0" smtClean="0"/>
              <a:t> train*[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gait</a:t>
            </a:r>
            <a:r>
              <a:rPr lang="nl-NL" dirty="0" smtClean="0"/>
              <a:t> train*[</a:t>
            </a:r>
            <a:r>
              <a:rPr lang="nl-NL" dirty="0" err="1" smtClean="0"/>
              <a:t>tiab</a:t>
            </a:r>
            <a:r>
              <a:rPr lang="nl-NL" dirty="0" smtClean="0"/>
              <a:t>] OR massage*[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treadmill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Musculoskeletal</a:t>
            </a:r>
            <a:r>
              <a:rPr lang="nl-NL" dirty="0" smtClean="0"/>
              <a:t> </a:t>
            </a:r>
            <a:r>
              <a:rPr lang="nl-NL" dirty="0" err="1" smtClean="0"/>
              <a:t>Manipulation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])) </a:t>
            </a:r>
          </a:p>
          <a:p>
            <a:pPr>
              <a:buNone/>
            </a:pPr>
            <a:r>
              <a:rPr lang="nl-NL" dirty="0" smtClean="0"/>
              <a:t>AND  (</a:t>
            </a:r>
            <a:r>
              <a:rPr lang="nl-NL" dirty="0" err="1" smtClean="0"/>
              <a:t>neoplasms</a:t>
            </a:r>
            <a:r>
              <a:rPr lang="nl-NL" dirty="0" smtClean="0"/>
              <a:t>/</a:t>
            </a:r>
            <a:r>
              <a:rPr lang="nl-NL" dirty="0" err="1" smtClean="0"/>
              <a:t>th</a:t>
            </a:r>
            <a:r>
              <a:rPr lang="nl-NL" dirty="0" smtClean="0"/>
              <a:t>[</a:t>
            </a:r>
            <a:r>
              <a:rPr lang="nl-NL" dirty="0" err="1" smtClean="0"/>
              <a:t>mh</a:t>
            </a:r>
            <a:r>
              <a:rPr lang="nl-NL" dirty="0" smtClean="0"/>
              <a:t>]  OR </a:t>
            </a:r>
            <a:r>
              <a:rPr lang="nl-NL" dirty="0" err="1" smtClean="0"/>
              <a:t>neoplasms</a:t>
            </a:r>
            <a:r>
              <a:rPr lang="nl-NL" dirty="0" smtClean="0"/>
              <a:t>/</a:t>
            </a:r>
            <a:r>
              <a:rPr lang="nl-NL" dirty="0" err="1" smtClean="0"/>
              <a:t>dt</a:t>
            </a:r>
            <a:r>
              <a:rPr lang="nl-NL" dirty="0" smtClean="0"/>
              <a:t>[</a:t>
            </a:r>
            <a:r>
              <a:rPr lang="nl-NL" dirty="0" err="1" smtClean="0"/>
              <a:t>mh</a:t>
            </a:r>
            <a:r>
              <a:rPr lang="nl-NL" dirty="0" smtClean="0"/>
              <a:t>] OR " </a:t>
            </a:r>
            <a:r>
              <a:rPr lang="nl-NL" dirty="0" err="1" smtClean="0"/>
              <a:t>Antineoplastic</a:t>
            </a:r>
            <a:r>
              <a:rPr lang="nl-NL" dirty="0" smtClean="0"/>
              <a:t> </a:t>
            </a:r>
            <a:r>
              <a:rPr lang="nl-NL" dirty="0" err="1" smtClean="0"/>
              <a:t>Agents</a:t>
            </a:r>
            <a:r>
              <a:rPr lang="nl-NL" dirty="0" smtClean="0"/>
              <a:t> "[</a:t>
            </a:r>
            <a:r>
              <a:rPr lang="nl-NL" dirty="0" err="1" smtClean="0"/>
              <a:t>mh</a:t>
            </a:r>
            <a:r>
              <a:rPr lang="nl-NL" dirty="0" smtClean="0"/>
              <a:t>] OR (</a:t>
            </a:r>
            <a:r>
              <a:rPr lang="nl-NL" dirty="0" err="1" smtClean="0"/>
              <a:t>cancer</a:t>
            </a:r>
            <a:r>
              <a:rPr lang="nl-NL" dirty="0" smtClean="0"/>
              <a:t> </a:t>
            </a:r>
            <a:r>
              <a:rPr lang="nl-NL" dirty="0" err="1" smtClean="0"/>
              <a:t>therap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cancer</a:t>
            </a:r>
            <a:r>
              <a:rPr lang="nl-NL" dirty="0" smtClean="0"/>
              <a:t> </a:t>
            </a:r>
            <a:r>
              <a:rPr lang="nl-NL" dirty="0" err="1" smtClean="0"/>
              <a:t>treat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 </a:t>
            </a:r>
            <a:r>
              <a:rPr lang="nl-NL" dirty="0" err="1" smtClean="0"/>
              <a:t>chemotherap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antineoplas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anticancer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anti </a:t>
            </a:r>
            <a:r>
              <a:rPr lang="nl-NL" dirty="0" err="1" smtClean="0"/>
              <a:t>neoplas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anti </a:t>
            </a:r>
            <a:r>
              <a:rPr lang="nl-NL" dirty="0" err="1" smtClean="0"/>
              <a:t>cancer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])) </a:t>
            </a:r>
          </a:p>
          <a:p>
            <a:pPr>
              <a:buNone/>
            </a:pPr>
            <a:r>
              <a:rPr lang="nl-NL" dirty="0" smtClean="0"/>
              <a:t>AND (</a:t>
            </a:r>
            <a:r>
              <a:rPr lang="nl-NL" dirty="0" err="1" smtClean="0"/>
              <a:t>child</a:t>
            </a:r>
            <a:r>
              <a:rPr lang="nl-NL" dirty="0" smtClean="0"/>
              <a:t>[</a:t>
            </a:r>
            <a:r>
              <a:rPr lang="nl-NL" dirty="0" err="1" smtClean="0"/>
              <a:t>mh</a:t>
            </a:r>
            <a:r>
              <a:rPr lang="nl-NL" dirty="0" smtClean="0"/>
              <a:t>] OR infant[</a:t>
            </a:r>
            <a:r>
              <a:rPr lang="nl-NL" dirty="0" err="1" smtClean="0"/>
              <a:t>mh</a:t>
            </a:r>
            <a:r>
              <a:rPr lang="nl-NL" dirty="0" smtClean="0"/>
              <a:t>]OR adolescent[</a:t>
            </a:r>
            <a:r>
              <a:rPr lang="nl-NL" dirty="0" err="1" smtClean="0"/>
              <a:t>mh</a:t>
            </a:r>
            <a:r>
              <a:rPr lang="nl-NL" dirty="0" smtClean="0"/>
              <a:t>] OR (</a:t>
            </a:r>
            <a:r>
              <a:rPr lang="nl-NL" dirty="0" err="1" smtClean="0"/>
              <a:t>child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infan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adolescen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pediatr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paediatr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]))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1874 records (3 </a:t>
            </a:r>
            <a:r>
              <a:rPr lang="nl-NL" dirty="0" err="1" smtClean="0"/>
              <a:t>dec</a:t>
            </a:r>
            <a:r>
              <a:rPr lang="nl-NL" dirty="0" smtClean="0"/>
              <a:t>; EL 1874)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Zoeken, aangedragen oplossingen</a:t>
            </a:r>
            <a:br>
              <a:rPr lang="nl-NL" dirty="0" smtClean="0"/>
            </a:br>
            <a:r>
              <a:rPr lang="nl-NL" sz="1600" dirty="0" smtClean="0"/>
              <a:t>in volgorde van binnenkomst: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dirty="0" smtClean="0"/>
              <a:t>((</a:t>
            </a:r>
            <a:r>
              <a:rPr lang="en-US" sz="5600" dirty="0" err="1" smtClean="0"/>
              <a:t>Infan</a:t>
            </a:r>
            <a:r>
              <a:rPr lang="en-US" sz="5600" dirty="0" smtClean="0"/>
              <a:t>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child*[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</a:t>
            </a:r>
            <a:r>
              <a:rPr lang="en-US" sz="5600" dirty="0" err="1" smtClean="0"/>
              <a:t>adolescen</a:t>
            </a:r>
            <a:r>
              <a:rPr lang="en-US" sz="5600" dirty="0" smtClean="0"/>
              <a:t>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pediatric*[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</a:t>
            </a:r>
            <a:r>
              <a:rPr lang="en-US" sz="5600" dirty="0" err="1" smtClean="0"/>
              <a:t>paediatric</a:t>
            </a:r>
            <a:r>
              <a:rPr lang="en-US" sz="5600" dirty="0" smtClean="0"/>
              <a:t>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</a:t>
            </a:r>
            <a:r>
              <a:rPr lang="en-US" sz="5600" dirty="0" err="1" smtClean="0"/>
              <a:t>pube</a:t>
            </a:r>
            <a:r>
              <a:rPr lang="en-US" sz="5600" dirty="0" smtClean="0"/>
              <a:t>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</a:t>
            </a:r>
            <a:r>
              <a:rPr lang="en-US" sz="5600" dirty="0" err="1" smtClean="0"/>
              <a:t>juvenil</a:t>
            </a:r>
            <a:r>
              <a:rPr lang="en-US" sz="5600" dirty="0" smtClean="0"/>
              <a:t>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school*[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newborn*[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new-born*[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neo-</a:t>
            </a:r>
            <a:r>
              <a:rPr lang="en-US" sz="5600" dirty="0" err="1" smtClean="0"/>
              <a:t>nat</a:t>
            </a:r>
            <a:r>
              <a:rPr lang="en-US" sz="5600" dirty="0" smtClean="0"/>
              <a:t>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</a:t>
            </a:r>
            <a:r>
              <a:rPr lang="en-US" sz="5600" dirty="0" err="1" smtClean="0"/>
              <a:t>neonat</a:t>
            </a:r>
            <a:r>
              <a:rPr lang="en-US" sz="5600" dirty="0" smtClean="0"/>
              <a:t>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premature*[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</a:t>
            </a:r>
            <a:r>
              <a:rPr lang="en-US" sz="5600" dirty="0" err="1" smtClean="0"/>
              <a:t>postmature</a:t>
            </a:r>
            <a:r>
              <a:rPr lang="en-US" sz="5600" dirty="0" smtClean="0"/>
              <a:t>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pre-mature*[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post-mature*[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preterm*[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pre-term*[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baby[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babies[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toddler*[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youngster*[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preschool*[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</a:t>
            </a:r>
            <a:r>
              <a:rPr lang="en-US" sz="5600" dirty="0" err="1" smtClean="0"/>
              <a:t>kindergart</a:t>
            </a:r>
            <a:r>
              <a:rPr lang="en-US" sz="5600" dirty="0" smtClean="0"/>
              <a:t>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kid[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kids[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playgroup*[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play-group*[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playschool*[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</a:t>
            </a:r>
            <a:r>
              <a:rPr lang="en-US" sz="5600" dirty="0" err="1" smtClean="0"/>
              <a:t>prepube</a:t>
            </a:r>
            <a:r>
              <a:rPr lang="en-US" sz="5600" dirty="0" smtClean="0"/>
              <a:t>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</a:t>
            </a:r>
            <a:r>
              <a:rPr lang="en-US" sz="5600" dirty="0" err="1" smtClean="0"/>
              <a:t>preadolescen</a:t>
            </a:r>
            <a:r>
              <a:rPr lang="en-US" sz="5600" dirty="0" smtClean="0"/>
              <a:t>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junior high*[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</a:t>
            </a:r>
            <a:r>
              <a:rPr lang="en-US" sz="5600" dirty="0" err="1" smtClean="0"/>
              <a:t>highschool</a:t>
            </a:r>
            <a:r>
              <a:rPr lang="en-US" sz="5600" dirty="0" smtClean="0"/>
              <a:t>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senior high[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young people*[</a:t>
            </a:r>
            <a:r>
              <a:rPr lang="en-US" sz="5600" dirty="0" err="1" smtClean="0"/>
              <a:t>tiab</a:t>
            </a:r>
            <a:r>
              <a:rPr lang="en-US" sz="5600" dirty="0" smtClean="0"/>
              <a:t>] OR minors[</a:t>
            </a:r>
            <a:r>
              <a:rPr lang="en-US" sz="5600" dirty="0" err="1" smtClean="0"/>
              <a:t>tiab</a:t>
            </a:r>
            <a:r>
              <a:rPr lang="en-US" sz="5600" dirty="0" smtClean="0"/>
              <a:t>]) </a:t>
            </a:r>
          </a:p>
          <a:p>
            <a:pPr>
              <a:buNone/>
            </a:pPr>
            <a:r>
              <a:rPr lang="en-US" sz="5600" dirty="0" smtClean="0"/>
              <a:t>AND ("</a:t>
            </a:r>
            <a:r>
              <a:rPr lang="en-US" sz="5600" dirty="0" err="1" smtClean="0"/>
              <a:t>Neoplasms</a:t>
            </a:r>
            <a:r>
              <a:rPr lang="en-US" sz="5600" dirty="0" smtClean="0"/>
              <a:t>"[Mesh] OR </a:t>
            </a:r>
            <a:r>
              <a:rPr lang="en-US" sz="5600" dirty="0" err="1" smtClean="0"/>
              <a:t>neoplas</a:t>
            </a:r>
            <a:r>
              <a:rPr lang="en-US" sz="5600" dirty="0" smtClean="0"/>
              <a:t>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tumor[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tumors[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</a:t>
            </a:r>
            <a:r>
              <a:rPr lang="en-US" sz="5600" dirty="0" err="1" smtClean="0"/>
              <a:t>tumour</a:t>
            </a:r>
            <a:r>
              <a:rPr lang="en-US" sz="5600" dirty="0" smtClean="0"/>
              <a:t>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cancer[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cancers[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lymphoma*[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</a:t>
            </a:r>
            <a:r>
              <a:rPr lang="en-US" sz="5600" dirty="0" err="1" smtClean="0"/>
              <a:t>malignan</a:t>
            </a:r>
            <a:r>
              <a:rPr lang="en-US" sz="5600" dirty="0" smtClean="0"/>
              <a:t>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</a:t>
            </a:r>
            <a:r>
              <a:rPr lang="en-US" sz="5600" dirty="0" err="1" smtClean="0"/>
              <a:t>oncolog</a:t>
            </a:r>
            <a:r>
              <a:rPr lang="en-US" sz="5600" dirty="0" smtClean="0"/>
              <a:t>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</a:t>
            </a:r>
            <a:r>
              <a:rPr lang="en-US" sz="5600" dirty="0" err="1" smtClean="0"/>
              <a:t>carcinom</a:t>
            </a:r>
            <a:r>
              <a:rPr lang="en-US" sz="5600" dirty="0" smtClean="0"/>
              <a:t>*[</a:t>
            </a:r>
            <a:r>
              <a:rPr lang="en-US" sz="5600" dirty="0" err="1" smtClean="0"/>
              <a:t>tw</a:t>
            </a:r>
            <a:r>
              <a:rPr lang="en-US" sz="5600" dirty="0" smtClean="0"/>
              <a:t>] OR </a:t>
            </a:r>
            <a:r>
              <a:rPr lang="en-US" sz="5600" dirty="0" err="1" smtClean="0"/>
              <a:t>melanom</a:t>
            </a:r>
            <a:r>
              <a:rPr lang="en-US" sz="5600" dirty="0" smtClean="0"/>
              <a:t>*[</a:t>
            </a:r>
            <a:r>
              <a:rPr lang="en-US" sz="5600" dirty="0" err="1" smtClean="0"/>
              <a:t>tw</a:t>
            </a:r>
            <a:r>
              <a:rPr lang="en-US" sz="5600" dirty="0" smtClean="0"/>
              <a:t>])) </a:t>
            </a:r>
          </a:p>
          <a:p>
            <a:pPr>
              <a:buNone/>
            </a:pPr>
            <a:r>
              <a:rPr lang="en-US" sz="6400" dirty="0" smtClean="0"/>
              <a:t>AND (("Musculoskeletal Manipulations"[Mesh] OR manual </a:t>
            </a:r>
            <a:r>
              <a:rPr lang="en-US" sz="6400" dirty="0" err="1" smtClean="0"/>
              <a:t>therap</a:t>
            </a:r>
            <a:r>
              <a:rPr lang="en-US" sz="6400" dirty="0" smtClean="0"/>
              <a:t>*[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manipulation </a:t>
            </a:r>
            <a:r>
              <a:rPr lang="en-US" sz="6400" dirty="0" err="1" smtClean="0"/>
              <a:t>therap</a:t>
            </a:r>
            <a:r>
              <a:rPr lang="en-US" sz="6400" dirty="0" smtClean="0"/>
              <a:t>*[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manipulative </a:t>
            </a:r>
            <a:r>
              <a:rPr lang="en-US" sz="6400" dirty="0" err="1" smtClean="0"/>
              <a:t>therap</a:t>
            </a:r>
            <a:r>
              <a:rPr lang="en-US" sz="6400" dirty="0" smtClean="0"/>
              <a:t>*[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kinesiology[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"chiropractic manipulation"[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osteopathic </a:t>
            </a:r>
            <a:r>
              <a:rPr lang="en-US" sz="6400" dirty="0" err="1" smtClean="0"/>
              <a:t>manipulat</a:t>
            </a:r>
            <a:r>
              <a:rPr lang="en-US" sz="6400" dirty="0" smtClean="0"/>
              <a:t>*[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acupressure[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massage[</a:t>
            </a:r>
            <a:r>
              <a:rPr lang="en-US" sz="6400" dirty="0" err="1" smtClean="0"/>
              <a:t>tiab</a:t>
            </a:r>
            <a:r>
              <a:rPr lang="en-US" sz="6400" dirty="0" smtClean="0"/>
              <a:t>]) OR ("Exercise Therapy"[Mesh] OR exercise </a:t>
            </a:r>
            <a:r>
              <a:rPr lang="en-US" sz="6400" dirty="0" err="1" smtClean="0"/>
              <a:t>therap</a:t>
            </a:r>
            <a:r>
              <a:rPr lang="en-US" sz="6400" dirty="0" smtClean="0"/>
              <a:t>*[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"Exercise Movement Techniques"[Mesh] OR "Physical Therapy Specialty"[Mesh] OR "Recovery of Function"[Mesh] OR </a:t>
            </a:r>
            <a:r>
              <a:rPr lang="en-US" sz="6400" dirty="0" err="1" smtClean="0"/>
              <a:t>physiotherap</a:t>
            </a:r>
            <a:r>
              <a:rPr lang="en-US" sz="6400" dirty="0" smtClean="0"/>
              <a:t>*[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physical </a:t>
            </a:r>
            <a:r>
              <a:rPr lang="en-US" sz="6400" dirty="0" err="1" smtClean="0"/>
              <a:t>therap</a:t>
            </a:r>
            <a:r>
              <a:rPr lang="en-US" sz="6400" dirty="0" smtClean="0"/>
              <a:t>*[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motion </a:t>
            </a:r>
            <a:r>
              <a:rPr lang="en-US" sz="6400" dirty="0" err="1" smtClean="0"/>
              <a:t>therap</a:t>
            </a:r>
            <a:r>
              <a:rPr lang="en-US" sz="6400" dirty="0" smtClean="0"/>
              <a:t>*[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movement </a:t>
            </a:r>
            <a:r>
              <a:rPr lang="en-US" sz="6400" dirty="0" err="1" smtClean="0"/>
              <a:t>therap</a:t>
            </a:r>
            <a:r>
              <a:rPr lang="en-US" sz="6400" dirty="0" smtClean="0"/>
              <a:t>*[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</a:t>
            </a:r>
            <a:r>
              <a:rPr lang="en-US" sz="6400" dirty="0" err="1" smtClean="0"/>
              <a:t>plyometric</a:t>
            </a:r>
            <a:r>
              <a:rPr lang="en-US" sz="6400" dirty="0" smtClean="0"/>
              <a:t>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resistance training[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strength training[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weight-lifting[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exercise program*[</a:t>
            </a:r>
            <a:r>
              <a:rPr lang="en-US" sz="6400" dirty="0" err="1" smtClean="0"/>
              <a:t>tiab</a:t>
            </a:r>
            <a:r>
              <a:rPr lang="en-US" sz="6400" dirty="0" smtClean="0"/>
              <a:t>]) OR ("Circuit-Based Exercise"[Mesh] OR circuit based exercise*[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circuit training[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balance training[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balance retraining[</a:t>
            </a:r>
            <a:r>
              <a:rPr lang="en-US" sz="6400" dirty="0" err="1" smtClean="0"/>
              <a:t>tiab</a:t>
            </a:r>
            <a:r>
              <a:rPr lang="en-US" sz="6400" dirty="0" smtClean="0"/>
              <a:t>]) OR ("gait re-education"[</a:t>
            </a:r>
            <a:r>
              <a:rPr lang="en-US" sz="6400" dirty="0" err="1" smtClean="0"/>
              <a:t>tiab</a:t>
            </a:r>
            <a:r>
              <a:rPr lang="en-US" sz="6400" dirty="0" smtClean="0"/>
              <a:t>]) OR ("Electric Stimulation Therapy"[Mesh] OR electric stimulation therapy[</a:t>
            </a:r>
            <a:r>
              <a:rPr lang="en-US" sz="6400" dirty="0" err="1" smtClean="0"/>
              <a:t>tiab</a:t>
            </a:r>
            <a:r>
              <a:rPr lang="en-US" sz="6400" dirty="0" smtClean="0"/>
              <a:t>])) </a:t>
            </a:r>
          </a:p>
          <a:p>
            <a:pPr>
              <a:buNone/>
            </a:pPr>
            <a:r>
              <a:rPr lang="en-US" sz="6400" dirty="0" smtClean="0"/>
              <a:t>AND (("Quality of Life"[Mesh] OR quality of life[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QOL[</a:t>
            </a:r>
            <a:r>
              <a:rPr lang="en-US" sz="6400" dirty="0" err="1" smtClean="0"/>
              <a:t>tiab</a:t>
            </a:r>
            <a:r>
              <a:rPr lang="en-US" sz="6400" dirty="0" smtClean="0"/>
              <a:t>]) OR ("Treatment Outcome"[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treatment outcome[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efficacy[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</a:t>
            </a:r>
            <a:r>
              <a:rPr lang="en-US" sz="6400" dirty="0" err="1" smtClean="0"/>
              <a:t>rehabilitat</a:t>
            </a:r>
            <a:r>
              <a:rPr lang="en-US" sz="6400" dirty="0" smtClean="0"/>
              <a:t>*[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range of motion[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"Pain"[Mesh] OR pain[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"Fatigue"[Mesh] OR fatigue[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lassitude[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gait[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“Postural balance”[Mesh] OR balance[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postural control[</a:t>
            </a:r>
            <a:r>
              <a:rPr lang="en-US" sz="6400" dirty="0" err="1" smtClean="0"/>
              <a:t>tiab</a:t>
            </a:r>
            <a:r>
              <a:rPr lang="en-US" sz="6400" dirty="0" smtClean="0"/>
              <a:t>] OR activity participation[</a:t>
            </a:r>
            <a:r>
              <a:rPr lang="en-US" sz="6400" dirty="0" err="1" smtClean="0"/>
              <a:t>tiab</a:t>
            </a:r>
            <a:r>
              <a:rPr lang="en-US" sz="6400" dirty="0" smtClean="0"/>
              <a:t>]))</a:t>
            </a:r>
          </a:p>
          <a:p>
            <a:pPr>
              <a:buNone/>
            </a:pPr>
            <a:r>
              <a:rPr lang="en-US" sz="6400" dirty="0" smtClean="0"/>
              <a:t>554 records (7 </a:t>
            </a:r>
            <a:r>
              <a:rPr lang="en-US" sz="6400" dirty="0" err="1" smtClean="0"/>
              <a:t>dec</a:t>
            </a:r>
            <a:r>
              <a:rPr lang="en-US" sz="6400" dirty="0" smtClean="0"/>
              <a:t>; EL 554)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Zoeken, aangedragen oplossingen</a:t>
            </a:r>
            <a:br>
              <a:rPr lang="nl-NL" dirty="0" smtClean="0"/>
            </a:br>
            <a:r>
              <a:rPr lang="nl-NL" sz="1600" dirty="0" smtClean="0"/>
              <a:t>in volgorde van binnenkomst: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#3 "</a:t>
            </a:r>
            <a:r>
              <a:rPr lang="en-US" dirty="0" err="1" smtClean="0"/>
              <a:t>Neoplasms</a:t>
            </a:r>
            <a:r>
              <a:rPr lang="en-US" dirty="0" smtClean="0"/>
              <a:t>"[Mesh] OR </a:t>
            </a:r>
            <a:r>
              <a:rPr lang="en-US" dirty="0" err="1" smtClean="0"/>
              <a:t>neoplas</a:t>
            </a:r>
            <a:r>
              <a:rPr lang="en-US" dirty="0" smtClean="0"/>
              <a:t>*[</a:t>
            </a:r>
            <a:r>
              <a:rPr lang="en-US" dirty="0" err="1" smtClean="0"/>
              <a:t>tw</a:t>
            </a:r>
            <a:r>
              <a:rPr lang="en-US" dirty="0" smtClean="0"/>
              <a:t>] OR tumor[</a:t>
            </a:r>
            <a:r>
              <a:rPr lang="en-US" dirty="0" err="1" smtClean="0"/>
              <a:t>tw</a:t>
            </a:r>
            <a:r>
              <a:rPr lang="en-US" dirty="0" smtClean="0"/>
              <a:t>] OR tumors[</a:t>
            </a:r>
            <a:r>
              <a:rPr lang="en-US" dirty="0" err="1" smtClean="0"/>
              <a:t>tw</a:t>
            </a:r>
            <a:r>
              <a:rPr lang="en-US" dirty="0" smtClean="0"/>
              <a:t>] OR </a:t>
            </a:r>
            <a:r>
              <a:rPr lang="en-US" dirty="0" err="1" smtClean="0"/>
              <a:t>tumour</a:t>
            </a:r>
            <a:r>
              <a:rPr lang="en-US" dirty="0" smtClean="0"/>
              <a:t>*[</a:t>
            </a:r>
            <a:r>
              <a:rPr lang="en-US" dirty="0" err="1" smtClean="0"/>
              <a:t>tw</a:t>
            </a:r>
            <a:r>
              <a:rPr lang="en-US" dirty="0" smtClean="0"/>
              <a:t>] OR cancer[</a:t>
            </a:r>
            <a:r>
              <a:rPr lang="en-US" dirty="0" err="1" smtClean="0"/>
              <a:t>tw</a:t>
            </a:r>
            <a:r>
              <a:rPr lang="en-US" dirty="0" smtClean="0"/>
              <a:t>] OR cancers[</a:t>
            </a:r>
            <a:r>
              <a:rPr lang="en-US" dirty="0" err="1" smtClean="0"/>
              <a:t>tw</a:t>
            </a:r>
            <a:r>
              <a:rPr lang="en-US" dirty="0" smtClean="0"/>
              <a:t>] OR lymphoma*[</a:t>
            </a:r>
            <a:r>
              <a:rPr lang="en-US" dirty="0" err="1" smtClean="0"/>
              <a:t>tw</a:t>
            </a:r>
            <a:r>
              <a:rPr lang="en-US" dirty="0" smtClean="0"/>
              <a:t>] OR </a:t>
            </a:r>
            <a:r>
              <a:rPr lang="en-US" dirty="0" err="1" smtClean="0"/>
              <a:t>malignan</a:t>
            </a:r>
            <a:r>
              <a:rPr lang="en-US" dirty="0" smtClean="0"/>
              <a:t>*[</a:t>
            </a:r>
            <a:r>
              <a:rPr lang="en-US" dirty="0" err="1" smtClean="0"/>
              <a:t>tw</a:t>
            </a:r>
            <a:r>
              <a:rPr lang="en-US" dirty="0" smtClean="0"/>
              <a:t>] OR </a:t>
            </a:r>
            <a:r>
              <a:rPr lang="en-US" dirty="0" err="1" smtClean="0"/>
              <a:t>oncolog</a:t>
            </a:r>
            <a:r>
              <a:rPr lang="en-US" dirty="0" smtClean="0"/>
              <a:t>*[</a:t>
            </a:r>
            <a:r>
              <a:rPr lang="en-US" dirty="0" err="1" smtClean="0"/>
              <a:t>tw</a:t>
            </a:r>
            <a:r>
              <a:rPr lang="en-US" dirty="0" smtClean="0"/>
              <a:t>] OR </a:t>
            </a:r>
            <a:r>
              <a:rPr lang="en-US" dirty="0" err="1" smtClean="0"/>
              <a:t>carcinom</a:t>
            </a:r>
            <a:r>
              <a:rPr lang="en-US" dirty="0" smtClean="0"/>
              <a:t>*[</a:t>
            </a:r>
            <a:r>
              <a:rPr lang="en-US" dirty="0" err="1" smtClean="0"/>
              <a:t>tw</a:t>
            </a:r>
            <a:r>
              <a:rPr lang="en-US" dirty="0" smtClean="0"/>
              <a:t>] OR </a:t>
            </a:r>
            <a:r>
              <a:rPr lang="en-US" dirty="0" err="1" smtClean="0"/>
              <a:t>melanom</a:t>
            </a:r>
            <a:r>
              <a:rPr lang="en-US" dirty="0" smtClean="0"/>
              <a:t>*[</a:t>
            </a:r>
            <a:r>
              <a:rPr lang="en-US" dirty="0" err="1" smtClean="0"/>
              <a:t>tw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3.555.645x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#2  "Occupational Therapy"[</a:t>
            </a:r>
            <a:r>
              <a:rPr lang="en-US" dirty="0" err="1" smtClean="0"/>
              <a:t>MeSH</a:t>
            </a:r>
            <a:r>
              <a:rPr lang="en-US" dirty="0" smtClean="0"/>
              <a:t>] OR "Physical Therapy Modalities"[</a:t>
            </a:r>
            <a:r>
              <a:rPr lang="en-US" dirty="0" err="1" smtClean="0"/>
              <a:t>MeSH</a:t>
            </a:r>
            <a:r>
              <a:rPr lang="en-US" dirty="0" smtClean="0"/>
              <a:t>] OR "Rehabilitation"[</a:t>
            </a:r>
            <a:r>
              <a:rPr lang="en-US" dirty="0" err="1" smtClean="0"/>
              <a:t>MeSH</a:t>
            </a:r>
            <a:r>
              <a:rPr lang="en-US" dirty="0" smtClean="0"/>
              <a:t>] OR "Exercise Therapy"[Mesh] OR "Exercise Movement Techniques"[Mesh] OR "Physical Therapy (Specialty)"[</a:t>
            </a:r>
            <a:r>
              <a:rPr lang="en-US" dirty="0" err="1" smtClean="0"/>
              <a:t>MeSH</a:t>
            </a:r>
            <a:r>
              <a:rPr lang="en-US" dirty="0" smtClean="0"/>
              <a:t>] OR "Recovery of Function"[Mesh] OR "rehabilitation"[SH] OR </a:t>
            </a:r>
            <a:r>
              <a:rPr lang="en-US" dirty="0" err="1" smtClean="0"/>
              <a:t>rehabilitati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physiotherap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(physical[</a:t>
            </a:r>
            <a:r>
              <a:rPr lang="en-US" dirty="0" err="1" smtClean="0"/>
              <a:t>tiab</a:t>
            </a:r>
            <a:r>
              <a:rPr lang="en-US" dirty="0" smtClean="0"/>
              <a:t>] AND (therapy[</a:t>
            </a:r>
            <a:r>
              <a:rPr lang="en-US" dirty="0" err="1" smtClean="0"/>
              <a:t>tiab</a:t>
            </a:r>
            <a:r>
              <a:rPr lang="en-US" dirty="0" smtClean="0"/>
              <a:t>] OR therapies[</a:t>
            </a:r>
            <a:r>
              <a:rPr lang="en-US" dirty="0" err="1" smtClean="0"/>
              <a:t>tiab</a:t>
            </a:r>
            <a:r>
              <a:rPr lang="en-US" dirty="0" smtClean="0"/>
              <a:t>] OR activity[</a:t>
            </a:r>
            <a:r>
              <a:rPr lang="en-US" dirty="0" err="1" smtClean="0"/>
              <a:t>tiab</a:t>
            </a:r>
            <a:r>
              <a:rPr lang="en-US" dirty="0" smtClean="0"/>
              <a:t>] OR activities[</a:t>
            </a:r>
            <a:r>
              <a:rPr lang="en-US" dirty="0" err="1" smtClean="0"/>
              <a:t>tiab</a:t>
            </a:r>
            <a:r>
              <a:rPr lang="en-US" dirty="0" smtClean="0"/>
              <a:t>])) OR </a:t>
            </a:r>
            <a:r>
              <a:rPr lang="en-US" dirty="0" err="1" smtClean="0"/>
              <a:t>exercis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training[</a:t>
            </a:r>
            <a:r>
              <a:rPr lang="en-US" dirty="0" err="1" smtClean="0"/>
              <a:t>tiab</a:t>
            </a:r>
            <a:r>
              <a:rPr lang="en-US" dirty="0" smtClean="0"/>
              <a:t>] OR (occupational[</a:t>
            </a:r>
            <a:r>
              <a:rPr lang="en-US" dirty="0" err="1" smtClean="0"/>
              <a:t>tiab</a:t>
            </a:r>
            <a:r>
              <a:rPr lang="en-US" dirty="0" smtClean="0"/>
              <a:t>] AND (therapy[</a:t>
            </a:r>
            <a:r>
              <a:rPr lang="en-US" dirty="0" err="1" smtClean="0"/>
              <a:t>tiab</a:t>
            </a:r>
            <a:r>
              <a:rPr lang="en-US" dirty="0" smtClean="0"/>
              <a:t>] OR therapies[</a:t>
            </a:r>
            <a:r>
              <a:rPr lang="en-US" dirty="0" err="1" smtClean="0"/>
              <a:t>tiab</a:t>
            </a:r>
            <a:r>
              <a:rPr lang="en-US" dirty="0" smtClean="0"/>
              <a:t>]))    </a:t>
            </a:r>
          </a:p>
          <a:p>
            <a:pPr>
              <a:buNone/>
            </a:pPr>
            <a:r>
              <a:rPr lang="en-US" dirty="0" smtClean="0"/>
              <a:t>976.605 x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#1 "Gait"[Mesh] OR gait[</a:t>
            </a:r>
            <a:r>
              <a:rPr lang="en-US" dirty="0" err="1" smtClean="0"/>
              <a:t>tiab</a:t>
            </a:r>
            <a:r>
              <a:rPr lang="en-US" dirty="0" smtClean="0"/>
              <a:t>] OR gaits[</a:t>
            </a:r>
            <a:r>
              <a:rPr lang="en-US" dirty="0" err="1" smtClean="0"/>
              <a:t>tiab</a:t>
            </a:r>
            <a:r>
              <a:rPr lang="en-US" dirty="0" smtClean="0"/>
              <a:t>] OR walking[</a:t>
            </a:r>
            <a:r>
              <a:rPr lang="en-US" dirty="0" err="1" smtClean="0"/>
              <a:t>tiab</a:t>
            </a:r>
            <a:r>
              <a:rPr lang="en-US" dirty="0" smtClean="0"/>
              <a:t>] OR walk[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ambulati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101.567 x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(#1 AND (#2 OR #3))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75.129 records (6 </a:t>
            </a:r>
            <a:r>
              <a:rPr lang="en-US" dirty="0" err="1" smtClean="0"/>
              <a:t>dec</a:t>
            </a:r>
            <a:r>
              <a:rPr lang="en-US" dirty="0" smtClean="0"/>
              <a:t>; EL 39582) 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Zoeken, aangedragen oplossingen</a:t>
            </a:r>
            <a:br>
              <a:rPr lang="nl-NL" dirty="0" smtClean="0"/>
            </a:br>
            <a:r>
              <a:rPr lang="nl-NL" sz="1600" dirty="0" smtClean="0"/>
              <a:t>in volgorde van binnenkomst: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nl-NL" dirty="0" err="1" smtClean="0"/>
              <a:t>infan</a:t>
            </a:r>
            <a:r>
              <a:rPr lang="nl-NL" dirty="0" smtClean="0"/>
              <a:t>*[</a:t>
            </a:r>
            <a:r>
              <a:rPr lang="nl-NL" dirty="0" err="1" smtClean="0"/>
              <a:t>tw</a:t>
            </a:r>
            <a:r>
              <a:rPr lang="nl-NL" dirty="0" smtClean="0"/>
              <a:t>] OR </a:t>
            </a:r>
            <a:r>
              <a:rPr lang="nl-NL" dirty="0" err="1" smtClean="0"/>
              <a:t>child</a:t>
            </a:r>
            <a:r>
              <a:rPr lang="nl-NL" dirty="0" smtClean="0"/>
              <a:t>*[</a:t>
            </a:r>
            <a:r>
              <a:rPr lang="nl-NL" dirty="0" err="1" smtClean="0"/>
              <a:t>tw</a:t>
            </a:r>
            <a:r>
              <a:rPr lang="nl-NL" dirty="0" smtClean="0"/>
              <a:t>] OR </a:t>
            </a:r>
            <a:r>
              <a:rPr lang="nl-NL" dirty="0" err="1" smtClean="0"/>
              <a:t>adolescen</a:t>
            </a:r>
            <a:r>
              <a:rPr lang="nl-NL" dirty="0" smtClean="0"/>
              <a:t>*[</a:t>
            </a:r>
            <a:r>
              <a:rPr lang="nl-NL" dirty="0" err="1" smtClean="0"/>
              <a:t>tw</a:t>
            </a:r>
            <a:r>
              <a:rPr lang="nl-NL" dirty="0" smtClean="0"/>
              <a:t>] OR </a:t>
            </a:r>
            <a:r>
              <a:rPr lang="nl-NL" dirty="0" err="1" smtClean="0"/>
              <a:t>pediatric</a:t>
            </a:r>
            <a:r>
              <a:rPr lang="nl-NL" dirty="0" smtClean="0"/>
              <a:t>*[</a:t>
            </a:r>
            <a:r>
              <a:rPr lang="nl-NL" dirty="0" err="1" smtClean="0"/>
              <a:t>tw</a:t>
            </a:r>
            <a:r>
              <a:rPr lang="nl-NL" dirty="0" smtClean="0"/>
              <a:t>] OR </a:t>
            </a:r>
            <a:r>
              <a:rPr lang="nl-NL" dirty="0" err="1" smtClean="0"/>
              <a:t>paediatric</a:t>
            </a:r>
            <a:r>
              <a:rPr lang="nl-NL" dirty="0" smtClean="0"/>
              <a:t>*[</a:t>
            </a:r>
            <a:r>
              <a:rPr lang="nl-NL" dirty="0" err="1" smtClean="0"/>
              <a:t>tw</a:t>
            </a:r>
            <a:r>
              <a:rPr lang="nl-NL" dirty="0" smtClean="0"/>
              <a:t>] OR </a:t>
            </a:r>
            <a:r>
              <a:rPr lang="nl-NL" dirty="0" err="1" smtClean="0"/>
              <a:t>pube</a:t>
            </a:r>
            <a:r>
              <a:rPr lang="nl-NL" dirty="0" smtClean="0"/>
              <a:t>*[</a:t>
            </a:r>
            <a:r>
              <a:rPr lang="nl-NL" dirty="0" err="1" smtClean="0"/>
              <a:t>tw</a:t>
            </a:r>
            <a:r>
              <a:rPr lang="nl-NL" dirty="0" smtClean="0"/>
              <a:t>] OR </a:t>
            </a:r>
            <a:r>
              <a:rPr lang="nl-NL" dirty="0" err="1" smtClean="0"/>
              <a:t>juvenil</a:t>
            </a:r>
            <a:r>
              <a:rPr lang="nl-NL" dirty="0" smtClean="0"/>
              <a:t>*[</a:t>
            </a:r>
            <a:r>
              <a:rPr lang="nl-NL" dirty="0" err="1" smtClean="0"/>
              <a:t>tw</a:t>
            </a:r>
            <a:r>
              <a:rPr lang="nl-NL" dirty="0" smtClean="0"/>
              <a:t>] OR school*[</a:t>
            </a:r>
            <a:r>
              <a:rPr lang="nl-NL" dirty="0" err="1" smtClean="0"/>
              <a:t>tw</a:t>
            </a:r>
            <a:r>
              <a:rPr lang="nl-NL" dirty="0" smtClean="0"/>
              <a:t>] OR </a:t>
            </a:r>
            <a:r>
              <a:rPr lang="nl-NL" dirty="0" err="1" smtClean="0"/>
              <a:t>newborn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new-born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neo-nat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neonat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premature*[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postmature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pre-mature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post-mature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preterm*[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pre-term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baby[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babies</a:t>
            </a:r>
            <a:r>
              <a:rPr lang="nl-NL" dirty="0" smtClean="0"/>
              <a:t>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toddler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youngster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preschool*[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kindergart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kid</a:t>
            </a:r>
            <a:r>
              <a:rPr lang="nl-NL" dirty="0" smtClean="0"/>
              <a:t>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kids</a:t>
            </a:r>
            <a:r>
              <a:rPr lang="nl-NL" dirty="0" smtClean="0"/>
              <a:t>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playgroup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play-group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playschool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prepube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preadolescen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junior high*[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highschool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senior high[</a:t>
            </a:r>
            <a:r>
              <a:rPr lang="nl-NL" dirty="0" err="1" smtClean="0"/>
              <a:t>tiab</a:t>
            </a:r>
            <a:r>
              <a:rPr lang="nl-NL" dirty="0" smtClean="0"/>
              <a:t>] OR </a:t>
            </a:r>
            <a:r>
              <a:rPr lang="nl-NL" dirty="0" err="1" smtClean="0"/>
              <a:t>young</a:t>
            </a:r>
            <a:r>
              <a:rPr lang="nl-NL" dirty="0" smtClean="0"/>
              <a:t> </a:t>
            </a:r>
            <a:r>
              <a:rPr lang="nl-NL" dirty="0" err="1" smtClean="0"/>
              <a:t>people</a:t>
            </a:r>
            <a:r>
              <a:rPr lang="nl-NL" dirty="0" smtClean="0"/>
              <a:t>*[</a:t>
            </a:r>
            <a:r>
              <a:rPr lang="nl-NL" dirty="0" err="1" smtClean="0"/>
              <a:t>tiab</a:t>
            </a:r>
            <a:r>
              <a:rPr lang="nl-NL" dirty="0" smtClean="0"/>
              <a:t>] OR minors[</a:t>
            </a:r>
            <a:r>
              <a:rPr lang="nl-NL" dirty="0" err="1" smtClean="0"/>
              <a:t>tiab</a:t>
            </a:r>
            <a:r>
              <a:rPr lang="nl-NL" dirty="0" smtClean="0"/>
              <a:t>] NOT (</a:t>
            </a:r>
            <a:r>
              <a:rPr lang="nl-NL" dirty="0" err="1" smtClean="0"/>
              <a:t>animals</a:t>
            </a:r>
            <a:r>
              <a:rPr lang="nl-NL" dirty="0" smtClean="0"/>
              <a:t>[</a:t>
            </a:r>
            <a:r>
              <a:rPr lang="nl-NL" dirty="0" err="1" smtClean="0"/>
              <a:t>mh</a:t>
            </a:r>
            <a:r>
              <a:rPr lang="nl-NL" dirty="0" smtClean="0"/>
              <a:t>] NOT (</a:t>
            </a:r>
            <a:r>
              <a:rPr lang="nl-NL" dirty="0" err="1" smtClean="0"/>
              <a:t>humans</a:t>
            </a:r>
            <a:r>
              <a:rPr lang="nl-NL" dirty="0" smtClean="0"/>
              <a:t>[</a:t>
            </a:r>
            <a:r>
              <a:rPr lang="nl-NL" dirty="0" err="1" smtClean="0"/>
              <a:t>mh</a:t>
            </a:r>
            <a:r>
              <a:rPr lang="nl-NL" dirty="0" smtClean="0"/>
              <a:t>] AND </a:t>
            </a:r>
            <a:r>
              <a:rPr lang="nl-NL" dirty="0" err="1" smtClean="0"/>
              <a:t>animals</a:t>
            </a:r>
            <a:r>
              <a:rPr lang="nl-NL" dirty="0" smtClean="0"/>
              <a:t>[</a:t>
            </a:r>
            <a:r>
              <a:rPr lang="nl-NL" dirty="0" err="1" smtClean="0"/>
              <a:t>mh</a:t>
            </a:r>
            <a:r>
              <a:rPr lang="nl-NL" dirty="0" smtClean="0"/>
              <a:t>]))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AND </a:t>
            </a:r>
            <a:r>
              <a:rPr lang="en-US" dirty="0" smtClean="0"/>
              <a:t>"</a:t>
            </a:r>
            <a:r>
              <a:rPr lang="en-US" dirty="0" err="1" smtClean="0"/>
              <a:t>Neoplasms</a:t>
            </a:r>
            <a:r>
              <a:rPr lang="en-US" dirty="0" smtClean="0"/>
              <a:t>"[Mesh] OR cancer* 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neoplas</a:t>
            </a:r>
            <a:r>
              <a:rPr lang="en-US" dirty="0" smtClean="0"/>
              <a:t>* [</a:t>
            </a:r>
            <a:r>
              <a:rPr lang="en-US" dirty="0" err="1" smtClean="0"/>
              <a:t>tiab</a:t>
            </a:r>
            <a:r>
              <a:rPr lang="en-US" dirty="0" smtClean="0"/>
              <a:t>] OR tumor* 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tumour</a:t>
            </a:r>
            <a:r>
              <a:rPr lang="en-US" dirty="0" smtClean="0"/>
              <a:t>* 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carcinom</a:t>
            </a:r>
            <a:r>
              <a:rPr lang="en-US" dirty="0" smtClean="0"/>
              <a:t>* 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malignan</a:t>
            </a:r>
            <a:r>
              <a:rPr lang="en-US" dirty="0" smtClean="0"/>
              <a:t>* 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lymphom</a:t>
            </a:r>
            <a:r>
              <a:rPr lang="en-US" dirty="0" smtClean="0"/>
              <a:t>* [</a:t>
            </a:r>
            <a:r>
              <a:rPr lang="en-US" dirty="0" err="1" smtClean="0"/>
              <a:t>tiab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"Physical Therapy Modalities"[Mesh] OR physiotherapy* [</a:t>
            </a:r>
            <a:r>
              <a:rPr lang="en-US" dirty="0" err="1" smtClean="0"/>
              <a:t>tiab</a:t>
            </a:r>
            <a:r>
              <a:rPr lang="en-US" dirty="0" smtClean="0"/>
              <a:t>] OR (physical[</a:t>
            </a:r>
            <a:r>
              <a:rPr lang="en-US" dirty="0" err="1" smtClean="0"/>
              <a:t>tiab</a:t>
            </a:r>
            <a:r>
              <a:rPr lang="en-US" dirty="0" smtClean="0"/>
              <a:t>] AND (therapy[</a:t>
            </a:r>
            <a:r>
              <a:rPr lang="en-US" dirty="0" err="1" smtClean="0"/>
              <a:t>tiab</a:t>
            </a:r>
            <a:r>
              <a:rPr lang="en-US" dirty="0" smtClean="0"/>
              <a:t>] OR therapies[</a:t>
            </a:r>
            <a:r>
              <a:rPr lang="en-US" dirty="0" err="1" smtClean="0"/>
              <a:t>tiab</a:t>
            </a:r>
            <a:r>
              <a:rPr lang="en-US" dirty="0" smtClean="0"/>
              <a:t>] OR activity[</a:t>
            </a:r>
            <a:r>
              <a:rPr lang="en-US" dirty="0" err="1" smtClean="0"/>
              <a:t>tiab</a:t>
            </a:r>
            <a:r>
              <a:rPr lang="en-US" dirty="0" smtClean="0"/>
              <a:t>] OR activities[</a:t>
            </a:r>
            <a:r>
              <a:rPr lang="en-US" dirty="0" err="1" smtClean="0"/>
              <a:t>tiab</a:t>
            </a:r>
            <a:r>
              <a:rPr lang="en-US" dirty="0" smtClean="0"/>
              <a:t>])) OR </a:t>
            </a:r>
            <a:r>
              <a:rPr lang="en-US" dirty="0" err="1" smtClean="0"/>
              <a:t>exercis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training[</a:t>
            </a:r>
            <a:r>
              <a:rPr lang="en-US" dirty="0" err="1" smtClean="0"/>
              <a:t>tiab</a:t>
            </a:r>
            <a:r>
              <a:rPr lang="en-US" dirty="0" smtClean="0"/>
              <a:t>]OR manual </a:t>
            </a:r>
            <a:r>
              <a:rPr lang="en-US" dirty="0" err="1" smtClean="0"/>
              <a:t>therap</a:t>
            </a:r>
            <a:r>
              <a:rPr lang="en-US" dirty="0" smtClean="0"/>
              <a:t>* [</a:t>
            </a:r>
            <a:r>
              <a:rPr lang="en-US" dirty="0" err="1" smtClean="0"/>
              <a:t>tiab</a:t>
            </a:r>
            <a:r>
              <a:rPr lang="en-US" dirty="0" smtClean="0"/>
              <a:t>] OR "Exercise Therapy"[Mesh] OR "Exercise Movement Techniques"[Mesh] OR balance retraining [</a:t>
            </a:r>
            <a:r>
              <a:rPr lang="en-US" dirty="0" err="1" smtClean="0"/>
              <a:t>tiab</a:t>
            </a:r>
            <a:r>
              <a:rPr lang="en-US" dirty="0" smtClean="0"/>
              <a:t>] OR "Gait"[Mesh] OR gait [</a:t>
            </a:r>
            <a:r>
              <a:rPr lang="en-US" dirty="0" err="1" smtClean="0"/>
              <a:t>tiab</a:t>
            </a:r>
            <a:r>
              <a:rPr lang="en-US" dirty="0" smtClean="0"/>
              <a:t>] OR gait education [</a:t>
            </a:r>
            <a:r>
              <a:rPr lang="en-US" dirty="0" err="1" smtClean="0"/>
              <a:t>tiab</a:t>
            </a:r>
            <a:r>
              <a:rPr lang="en-US" dirty="0" smtClean="0"/>
              <a:t>] OR gait re-education [</a:t>
            </a:r>
            <a:r>
              <a:rPr lang="en-US" dirty="0" err="1" smtClean="0"/>
              <a:t>tiab</a:t>
            </a:r>
            <a:r>
              <a:rPr lang="en-US" dirty="0" smtClean="0"/>
              <a:t>] OR (navigation* [</a:t>
            </a:r>
            <a:r>
              <a:rPr lang="en-US" dirty="0" err="1" smtClean="0"/>
              <a:t>tiab</a:t>
            </a:r>
            <a:r>
              <a:rPr lang="en-US" dirty="0" smtClean="0"/>
              <a:t>] AND stair* [</a:t>
            </a:r>
            <a:r>
              <a:rPr lang="en-US" dirty="0" err="1" smtClean="0"/>
              <a:t>tiab</a:t>
            </a:r>
            <a:r>
              <a:rPr lang="en-US" dirty="0" smtClean="0"/>
              <a:t>]) OR "Physical Therapy Specialty"[Mesh] </a:t>
            </a:r>
          </a:p>
          <a:p>
            <a:pPr>
              <a:buNone/>
            </a:pPr>
            <a:r>
              <a:rPr lang="en-US" dirty="0" smtClean="0"/>
              <a:t>AND "Quality of Life"[</a:t>
            </a:r>
            <a:r>
              <a:rPr lang="en-US" dirty="0" err="1" smtClean="0"/>
              <a:t>Majr</a:t>
            </a:r>
            <a:r>
              <a:rPr lang="en-US" dirty="0" smtClean="0"/>
              <a:t>] OR quality of life [</a:t>
            </a:r>
            <a:r>
              <a:rPr lang="en-US" dirty="0" err="1" smtClean="0"/>
              <a:t>tiab</a:t>
            </a:r>
            <a:r>
              <a:rPr lang="en-US" dirty="0" smtClean="0"/>
              <a:t>] OR life quality [</a:t>
            </a:r>
            <a:r>
              <a:rPr lang="en-US" dirty="0" err="1" smtClean="0"/>
              <a:t>tiab</a:t>
            </a:r>
            <a:r>
              <a:rPr lang="en-US" dirty="0" smtClean="0"/>
              <a:t>] OR life qualities [</a:t>
            </a:r>
            <a:r>
              <a:rPr lang="en-US" dirty="0" err="1" smtClean="0"/>
              <a:t>tiab</a:t>
            </a:r>
            <a:r>
              <a:rPr lang="en-US" dirty="0" smtClean="0"/>
              <a:t>] OR "Pain"[Mesh] OR pain* [</a:t>
            </a:r>
            <a:r>
              <a:rPr lang="en-US" dirty="0" err="1" smtClean="0"/>
              <a:t>tiab</a:t>
            </a:r>
            <a:r>
              <a:rPr lang="en-US" dirty="0" smtClean="0"/>
              <a:t>] OR Fatigue[Mesh] OR fatigue* [</a:t>
            </a:r>
            <a:r>
              <a:rPr lang="en-US" dirty="0" err="1" smtClean="0"/>
              <a:t>tiab</a:t>
            </a:r>
            <a:r>
              <a:rPr lang="en-US" dirty="0" smtClean="0"/>
              <a:t>] OR lassitude* [</a:t>
            </a:r>
            <a:r>
              <a:rPr lang="en-US" dirty="0" err="1" smtClean="0"/>
              <a:t>tiab</a:t>
            </a:r>
            <a:r>
              <a:rPr lang="en-US" dirty="0" smtClean="0"/>
              <a:t>] OR (physical [</a:t>
            </a:r>
            <a:r>
              <a:rPr lang="en-US" dirty="0" err="1" smtClean="0"/>
              <a:t>tiab</a:t>
            </a:r>
            <a:r>
              <a:rPr lang="en-US" dirty="0" smtClean="0"/>
              <a:t>] AND balance [</a:t>
            </a:r>
            <a:r>
              <a:rPr lang="en-US" dirty="0" err="1" smtClean="0"/>
              <a:t>tiab</a:t>
            </a:r>
            <a:r>
              <a:rPr lang="en-US" dirty="0" smtClean="0"/>
              <a:t>]) OR "Range of Motion, </a:t>
            </a:r>
            <a:r>
              <a:rPr lang="en-US" dirty="0" err="1" smtClean="0"/>
              <a:t>Articular</a:t>
            </a:r>
            <a:r>
              <a:rPr lang="en-US" dirty="0" smtClean="0"/>
              <a:t>"[Mesh] OR “range of motion” [</a:t>
            </a:r>
            <a:r>
              <a:rPr lang="en-US" dirty="0" err="1" smtClean="0"/>
              <a:t>tiab</a:t>
            </a:r>
            <a:r>
              <a:rPr lang="en-US" dirty="0" smtClean="0"/>
              <a:t>] OR “joint flexibility” [</a:t>
            </a:r>
            <a:r>
              <a:rPr lang="en-US" dirty="0" err="1" smtClean="0"/>
              <a:t>tiab</a:t>
            </a:r>
            <a:r>
              <a:rPr lang="en-US" dirty="0" smtClean="0"/>
              <a:t>] strength [</a:t>
            </a:r>
            <a:r>
              <a:rPr lang="en-US" dirty="0" err="1" smtClean="0"/>
              <a:t>tiab</a:t>
            </a:r>
            <a:r>
              <a:rPr lang="en-US" dirty="0" smtClean="0"/>
              <a:t>] OR “activity participation” [</a:t>
            </a:r>
            <a:r>
              <a:rPr lang="en-US" dirty="0" err="1" smtClean="0"/>
              <a:t>tiab</a:t>
            </a:r>
            <a:r>
              <a:rPr lang="en-US" dirty="0" smtClean="0"/>
              <a:t>]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72 records (7 </a:t>
            </a:r>
            <a:r>
              <a:rPr lang="nl-NL" dirty="0" err="1" smtClean="0"/>
              <a:t>dec</a:t>
            </a:r>
            <a:r>
              <a:rPr lang="nl-NL" dirty="0" smtClean="0"/>
              <a:t>; EL 22320)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Zoeken, aangedragen oplossingen</a:t>
            </a:r>
            <a:br>
              <a:rPr lang="nl-NL" dirty="0" smtClean="0"/>
            </a:br>
            <a:r>
              <a:rPr lang="nl-NL" sz="1600" dirty="0" smtClean="0"/>
              <a:t>in volgorde van binnenkomst: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(</a:t>
            </a:r>
            <a:r>
              <a:rPr lang="en-US" dirty="0" smtClean="0"/>
              <a:t>"</a:t>
            </a:r>
            <a:r>
              <a:rPr lang="en-US" dirty="0" err="1" smtClean="0"/>
              <a:t>Neoplasms</a:t>
            </a:r>
            <a:r>
              <a:rPr lang="en-US" dirty="0" smtClean="0"/>
              <a:t>"[</a:t>
            </a:r>
            <a:r>
              <a:rPr lang="en-US" dirty="0" err="1" smtClean="0"/>
              <a:t>mh</a:t>
            </a:r>
            <a:r>
              <a:rPr lang="en-US" dirty="0" smtClean="0"/>
              <a:t>] OR (Cancer*[</a:t>
            </a:r>
            <a:r>
              <a:rPr lang="en-US" dirty="0" err="1" smtClean="0"/>
              <a:t>tiab</a:t>
            </a:r>
            <a:r>
              <a:rPr lang="en-US" dirty="0" smtClean="0"/>
              <a:t>] OR Carcinoma*[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Neoplas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Tumour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Tumor*[</a:t>
            </a:r>
            <a:r>
              <a:rPr lang="en-US" dirty="0" err="1" smtClean="0"/>
              <a:t>tiab</a:t>
            </a:r>
            <a:r>
              <a:rPr lang="en-US" dirty="0" smtClean="0"/>
              <a:t>])</a:t>
            </a:r>
            <a:r>
              <a:rPr lang="en-US" b="1" dirty="0" smtClean="0"/>
              <a:t>) </a:t>
            </a:r>
          </a:p>
          <a:p>
            <a:pPr>
              <a:buNone/>
            </a:pPr>
            <a:r>
              <a:rPr lang="en-US" b="1" dirty="0" smtClean="0"/>
              <a:t>AND (</a:t>
            </a:r>
            <a:r>
              <a:rPr lang="en-US" dirty="0" smtClean="0"/>
              <a:t>"Child"[</a:t>
            </a:r>
            <a:r>
              <a:rPr lang="en-US" dirty="0" err="1" smtClean="0"/>
              <a:t>mh</a:t>
            </a:r>
            <a:r>
              <a:rPr lang="en-US" dirty="0" smtClean="0"/>
              <a:t>] OR "Adolescent"[</a:t>
            </a:r>
            <a:r>
              <a:rPr lang="en-US" dirty="0" err="1" smtClean="0"/>
              <a:t>mh</a:t>
            </a:r>
            <a:r>
              <a:rPr lang="en-US" dirty="0" smtClean="0"/>
              <a:t>] OR "Infant"[</a:t>
            </a:r>
            <a:r>
              <a:rPr lang="en-US" dirty="0" err="1" smtClean="0"/>
              <a:t>mh</a:t>
            </a:r>
            <a:r>
              <a:rPr lang="en-US" dirty="0" smtClean="0"/>
              <a:t>] OR (Child*[</a:t>
            </a:r>
            <a:r>
              <a:rPr lang="en-US" dirty="0" err="1" smtClean="0"/>
              <a:t>tiab</a:t>
            </a:r>
            <a:r>
              <a:rPr lang="en-US" dirty="0" smtClean="0"/>
              <a:t>] OR Boy*[</a:t>
            </a:r>
            <a:r>
              <a:rPr lang="en-US" dirty="0" err="1" smtClean="0"/>
              <a:t>tiab</a:t>
            </a:r>
            <a:r>
              <a:rPr lang="en-US" dirty="0" smtClean="0"/>
              <a:t>] OR Girl*[</a:t>
            </a:r>
            <a:r>
              <a:rPr lang="en-US" dirty="0" err="1" smtClean="0"/>
              <a:t>tiab</a:t>
            </a:r>
            <a:r>
              <a:rPr lang="en-US" dirty="0" smtClean="0"/>
              <a:t>] OR Infant*[</a:t>
            </a:r>
            <a:r>
              <a:rPr lang="en-US" dirty="0" err="1" smtClean="0"/>
              <a:t>tiab</a:t>
            </a:r>
            <a:r>
              <a:rPr lang="en-US" dirty="0" smtClean="0"/>
              <a:t>] OR Newborn*[</a:t>
            </a:r>
            <a:r>
              <a:rPr lang="en-US" dirty="0" err="1" smtClean="0"/>
              <a:t>tiab</a:t>
            </a:r>
            <a:r>
              <a:rPr lang="en-US" dirty="0" smtClean="0"/>
              <a:t>] OR Baby[</a:t>
            </a:r>
            <a:r>
              <a:rPr lang="en-US" dirty="0" err="1" smtClean="0"/>
              <a:t>tiab</a:t>
            </a:r>
            <a:r>
              <a:rPr lang="en-US" dirty="0" smtClean="0"/>
              <a:t>] OR babies[</a:t>
            </a:r>
            <a:r>
              <a:rPr lang="en-US" dirty="0" err="1" smtClean="0"/>
              <a:t>tiab</a:t>
            </a:r>
            <a:r>
              <a:rPr lang="en-US" dirty="0" smtClean="0"/>
              <a:t>] OR Toddler*[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Adolescen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Puber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Pubesc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Teen*[</a:t>
            </a:r>
            <a:r>
              <a:rPr lang="en-US" dirty="0" err="1" smtClean="0"/>
              <a:t>tiab</a:t>
            </a:r>
            <a:r>
              <a:rPr lang="en-US" dirty="0" smtClean="0"/>
              <a:t>])</a:t>
            </a:r>
            <a:r>
              <a:rPr lang="en-US" b="1" dirty="0" smtClean="0"/>
              <a:t>) </a:t>
            </a:r>
          </a:p>
          <a:p>
            <a:pPr>
              <a:buNone/>
            </a:pPr>
            <a:r>
              <a:rPr lang="en-US" b="1" dirty="0" smtClean="0"/>
              <a:t>AND ("</a:t>
            </a:r>
            <a:r>
              <a:rPr lang="en-US" dirty="0" smtClean="0"/>
              <a:t>Physical Therapy Modalities"[</a:t>
            </a:r>
            <a:r>
              <a:rPr lang="en-US" dirty="0" err="1" smtClean="0"/>
              <a:t>mh</a:t>
            </a:r>
            <a:r>
              <a:rPr lang="en-US" dirty="0" smtClean="0"/>
              <a:t>] OR "Exercise"[</a:t>
            </a:r>
            <a:r>
              <a:rPr lang="en-US" dirty="0" err="1" smtClean="0"/>
              <a:t>mh</a:t>
            </a:r>
            <a:r>
              <a:rPr lang="en-US" dirty="0" smtClean="0"/>
              <a:t>] OR (</a:t>
            </a:r>
            <a:r>
              <a:rPr lang="en-US" dirty="0" err="1" smtClean="0"/>
              <a:t>Kinesiotherap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(muscle AND train*[</a:t>
            </a:r>
            <a:r>
              <a:rPr lang="en-US" dirty="0" err="1" smtClean="0"/>
              <a:t>tiab</a:t>
            </a:r>
            <a:r>
              <a:rPr lang="en-US" dirty="0" smtClean="0"/>
              <a:t>]) OR </a:t>
            </a:r>
            <a:r>
              <a:rPr lang="en-US" dirty="0" err="1" smtClean="0"/>
              <a:t>Exercis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Manipulati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</a:t>
            </a:r>
            <a:r>
              <a:rPr lang="en-US" dirty="0" err="1" smtClean="0"/>
              <a:t>Physiotherap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((physical </a:t>
            </a:r>
            <a:r>
              <a:rPr lang="en-US" dirty="0" err="1" smtClean="0"/>
              <a:t>therap</a:t>
            </a:r>
            <a:r>
              <a:rPr lang="en-US" dirty="0" smtClean="0"/>
              <a:t>* OR movement </a:t>
            </a:r>
            <a:r>
              <a:rPr lang="en-US" dirty="0" err="1" smtClean="0"/>
              <a:t>therap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manual </a:t>
            </a:r>
            <a:r>
              <a:rPr lang="en-US" dirty="0" err="1" smtClean="0"/>
              <a:t>therap</a:t>
            </a:r>
            <a:r>
              <a:rPr lang="en-US" dirty="0" smtClean="0"/>
              <a:t>*[</a:t>
            </a:r>
            <a:r>
              <a:rPr lang="en-US" dirty="0" err="1" smtClean="0"/>
              <a:t>tiab</a:t>
            </a:r>
            <a:r>
              <a:rPr lang="en-US" dirty="0" smtClean="0"/>
              <a:t>] OR kinetic </a:t>
            </a:r>
            <a:r>
              <a:rPr lang="en-US" dirty="0" err="1" smtClean="0"/>
              <a:t>therap</a:t>
            </a:r>
            <a:r>
              <a:rPr lang="en-US" dirty="0" smtClean="0"/>
              <a:t>*)))</a:t>
            </a:r>
            <a:r>
              <a:rPr lang="en-US" b="1" dirty="0" smtClean="0"/>
              <a:t>)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3225 records (7 </a:t>
            </a:r>
            <a:r>
              <a:rPr lang="nl-NL" dirty="0" err="1" smtClean="0"/>
              <a:t>dec</a:t>
            </a:r>
            <a:r>
              <a:rPr lang="nl-NL" dirty="0" smtClean="0"/>
              <a:t>; EL 3325)</a:t>
            </a:r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Zoeken, aangedragen oplossingen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smtClean="0"/>
              <a:t>Wat mist er in alle zoekstrategieën?</a:t>
            </a:r>
          </a:p>
          <a:p>
            <a:pPr algn="ctr">
              <a:buNone/>
            </a:pPr>
            <a:endParaRPr lang="nl-NL" dirty="0" smtClean="0"/>
          </a:p>
          <a:p>
            <a:pPr algn="ctr">
              <a:buNone/>
            </a:pPr>
            <a:endParaRPr lang="nl-NL" dirty="0" smtClean="0"/>
          </a:p>
          <a:p>
            <a:pPr algn="ctr">
              <a:buNone/>
            </a:pPr>
            <a:r>
              <a:rPr lang="nl-NL" dirty="0" err="1" smtClean="0"/>
              <a:t>RCT-filter</a:t>
            </a:r>
            <a:endParaRPr lang="nl-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 smtClean="0"/>
              <a:t>Zoekstrategie Braam &amp; van der </a:t>
            </a:r>
            <a:r>
              <a:rPr lang="nl-NL" sz="3600" dirty="0" err="1" smtClean="0"/>
              <a:t>Torre</a:t>
            </a:r>
            <a:r>
              <a:rPr lang="nl-NL" sz="3600" dirty="0" smtClean="0"/>
              <a:t> et al. 2013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sz="3000" dirty="0" smtClean="0"/>
              <a:t>743 artikelen (Central, </a:t>
            </a:r>
            <a:r>
              <a:rPr lang="nl-NL" sz="3000" dirty="0" err="1" smtClean="0"/>
              <a:t>PubMed</a:t>
            </a:r>
            <a:r>
              <a:rPr lang="nl-NL" sz="3000" dirty="0" smtClean="0"/>
              <a:t>, </a:t>
            </a:r>
            <a:r>
              <a:rPr lang="nl-NL" sz="3000" dirty="0" err="1" smtClean="0"/>
              <a:t>Embase</a:t>
            </a:r>
            <a:r>
              <a:rPr lang="nl-NL" sz="3000" dirty="0" smtClean="0"/>
              <a:t>, </a:t>
            </a:r>
            <a:r>
              <a:rPr lang="nl-NL" sz="3000" dirty="0" err="1" smtClean="0"/>
              <a:t>PEDRo</a:t>
            </a:r>
            <a:r>
              <a:rPr lang="nl-NL" sz="3000" dirty="0" smtClean="0"/>
              <a:t>, CINAHL)</a:t>
            </a:r>
          </a:p>
          <a:p>
            <a:pPr>
              <a:buNone/>
            </a:pPr>
            <a:r>
              <a:rPr lang="nl-NL" sz="1400" dirty="0" smtClean="0"/>
              <a:t>	</a:t>
            </a:r>
            <a:r>
              <a:rPr lang="nl-NL" sz="1400" dirty="0" err="1" smtClean="0"/>
              <a:t>PubMed</a:t>
            </a:r>
            <a:r>
              <a:rPr lang="nl-NL" sz="1400" dirty="0" smtClean="0"/>
              <a:t> 595 referenties per 7 </a:t>
            </a:r>
            <a:r>
              <a:rPr lang="nl-NL" sz="1400" dirty="0" err="1" smtClean="0"/>
              <a:t>dec</a:t>
            </a:r>
            <a:r>
              <a:rPr lang="nl-NL" sz="1400" dirty="0" smtClean="0"/>
              <a:t> 2015</a:t>
            </a:r>
          </a:p>
          <a:p>
            <a:pPr>
              <a:buNone/>
            </a:pPr>
            <a:r>
              <a:rPr lang="nl-NL" sz="3000" dirty="0" err="1" smtClean="0"/>
              <a:t>Ongoing</a:t>
            </a:r>
            <a:r>
              <a:rPr lang="nl-NL" sz="3000" dirty="0" smtClean="0"/>
              <a:t> trials: ISRCTN register, </a:t>
            </a:r>
            <a:r>
              <a:rPr lang="nl-NL" sz="3000" dirty="0" err="1" smtClean="0"/>
              <a:t>clinicaltrials.gov</a:t>
            </a:r>
            <a:endParaRPr lang="nl-NL" sz="3000" dirty="0" smtClean="0"/>
          </a:p>
          <a:p>
            <a:pPr>
              <a:buNone/>
            </a:pPr>
            <a:endParaRPr lang="nl-NL" sz="3000" dirty="0" smtClean="0"/>
          </a:p>
          <a:p>
            <a:pPr>
              <a:buNone/>
            </a:pPr>
            <a:r>
              <a:rPr lang="nl-NL" sz="3000" dirty="0" smtClean="0"/>
              <a:t>Conference </a:t>
            </a:r>
            <a:r>
              <a:rPr lang="nl-NL" sz="3000" dirty="0" err="1" smtClean="0"/>
              <a:t>proceedings</a:t>
            </a:r>
            <a:r>
              <a:rPr lang="nl-NL" sz="3000" dirty="0" smtClean="0"/>
              <a:t> abstracts: </a:t>
            </a:r>
            <a:r>
              <a:rPr lang="en-US" sz="3000" dirty="0" smtClean="0"/>
              <a:t>International Society for </a:t>
            </a:r>
            <a:r>
              <a:rPr lang="en-US" sz="3000" dirty="0" err="1" smtClean="0"/>
              <a:t>Paediatric</a:t>
            </a:r>
            <a:r>
              <a:rPr lang="en-US" sz="3000" dirty="0" smtClean="0"/>
              <a:t> Oncology (SIOP), the American College of Sports Medicine (ACSM), the International Congress on Physical Activity and Public Health (ICPAPH), and the American Physical Therapy Association (APTA); </a:t>
            </a:r>
            <a:r>
              <a:rPr lang="en-US" sz="3000" dirty="0" err="1" smtClean="0"/>
              <a:t>laatste</a:t>
            </a:r>
            <a:r>
              <a:rPr lang="en-US" sz="3000" dirty="0" smtClean="0"/>
              <a:t> 5 </a:t>
            </a:r>
            <a:r>
              <a:rPr lang="en-US" sz="3000" dirty="0" err="1" smtClean="0"/>
              <a:t>jaar</a:t>
            </a: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err="1" smtClean="0"/>
              <a:t>Literatuurlijsten</a:t>
            </a:r>
            <a:endParaRPr lang="nl-NL" sz="3000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nl-NL" sz="3200" dirty="0" err="1" smtClean="0"/>
              <a:t>Flow</a:t>
            </a:r>
            <a:r>
              <a:rPr lang="nl-NL" sz="3200" dirty="0" smtClean="0"/>
              <a:t> diagram Braam &amp; van der </a:t>
            </a:r>
            <a:r>
              <a:rPr lang="nl-NL" sz="3200" dirty="0" err="1" smtClean="0"/>
              <a:t>Torre</a:t>
            </a:r>
            <a:r>
              <a:rPr lang="nl-NL" sz="3200" dirty="0" smtClean="0"/>
              <a:t> et al</a:t>
            </a:r>
            <a:endParaRPr lang="nl-NL" sz="3200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413" y="1268760"/>
            <a:ext cx="718917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Nieuwe </a:t>
            </a:r>
            <a:r>
              <a:rPr lang="nl-NL" sz="4000" dirty="0" err="1" smtClean="0"/>
              <a:t>Cochrane</a:t>
            </a:r>
            <a:r>
              <a:rPr lang="nl-NL" sz="4000" dirty="0" smtClean="0"/>
              <a:t> titel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Procedure</a:t>
            </a:r>
          </a:p>
          <a:p>
            <a:r>
              <a:rPr lang="nl-NL" dirty="0" smtClean="0"/>
              <a:t>Is er overlap met andere </a:t>
            </a:r>
            <a:r>
              <a:rPr lang="nl-NL" dirty="0" err="1" smtClean="0"/>
              <a:t>Cochrane</a:t>
            </a:r>
            <a:r>
              <a:rPr lang="nl-NL" dirty="0" smtClean="0"/>
              <a:t> </a:t>
            </a:r>
            <a:r>
              <a:rPr lang="nl-NL" dirty="0" err="1" smtClean="0"/>
              <a:t>reviews</a:t>
            </a:r>
            <a:endParaRPr lang="nl-NL" dirty="0" smtClean="0"/>
          </a:p>
          <a:p>
            <a:r>
              <a:rPr lang="nl-NL" dirty="0" smtClean="0"/>
              <a:t>Twee bronnen: </a:t>
            </a:r>
            <a:r>
              <a:rPr lang="nl-NL" dirty="0" err="1" smtClean="0"/>
              <a:t>Cochranelibrary.com</a:t>
            </a:r>
            <a:r>
              <a:rPr lang="nl-NL" dirty="0" smtClean="0"/>
              <a:t>; </a:t>
            </a:r>
            <a:r>
              <a:rPr lang="nl-NL" dirty="0" err="1" smtClean="0"/>
              <a:t>Archie</a:t>
            </a:r>
            <a:endParaRPr lang="nl-NL" dirty="0" smtClean="0"/>
          </a:p>
          <a:p>
            <a:endParaRPr lang="nl-NL" dirty="0"/>
          </a:p>
          <a:p>
            <a:pPr>
              <a:buNone/>
            </a:pPr>
            <a:r>
              <a:rPr lang="nl-NL" dirty="0" err="1" smtClean="0"/>
              <a:t>Cochranelibrary</a:t>
            </a:r>
            <a:r>
              <a:rPr lang="nl-NL" dirty="0" smtClean="0"/>
              <a:t>: openbaar, gepubliceerde protocollen, </a:t>
            </a:r>
            <a:r>
              <a:rPr lang="nl-NL" dirty="0" err="1" smtClean="0"/>
              <a:t>reviews</a:t>
            </a:r>
            <a:r>
              <a:rPr lang="nl-NL" dirty="0" smtClean="0"/>
              <a:t> en updates</a:t>
            </a:r>
          </a:p>
          <a:p>
            <a:pPr>
              <a:buNone/>
            </a:pPr>
            <a:r>
              <a:rPr lang="nl-NL" dirty="0" err="1" smtClean="0"/>
              <a:t>Archie</a:t>
            </a:r>
            <a:r>
              <a:rPr lang="nl-NL" dirty="0" smtClean="0"/>
              <a:t>: </a:t>
            </a:r>
            <a:r>
              <a:rPr lang="nl-NL" dirty="0" err="1" smtClean="0"/>
              <a:t>Cochrane</a:t>
            </a:r>
            <a:r>
              <a:rPr lang="nl-NL" dirty="0" smtClean="0"/>
              <a:t> server, inloggen, gepubliceerde en ongepubliceerde titels, protocollen, </a:t>
            </a:r>
            <a:r>
              <a:rPr lang="nl-NL" dirty="0" err="1" smtClean="0"/>
              <a:t>reviews</a:t>
            </a:r>
            <a:r>
              <a:rPr lang="nl-NL" dirty="0" smtClean="0"/>
              <a:t> en updates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Cochrane</a:t>
            </a:r>
            <a:r>
              <a:rPr lang="nl-NL" dirty="0" smtClean="0"/>
              <a:t> </a:t>
            </a:r>
            <a:r>
              <a:rPr lang="nl-NL" dirty="0" err="1" smtClean="0"/>
              <a:t>reviews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Interventie</a:t>
            </a:r>
          </a:p>
          <a:p>
            <a:r>
              <a:rPr lang="nl-NL" dirty="0" err="1" smtClean="0"/>
              <a:t>Diagnostic</a:t>
            </a:r>
            <a:r>
              <a:rPr lang="nl-NL" dirty="0" smtClean="0"/>
              <a:t> Test </a:t>
            </a:r>
            <a:r>
              <a:rPr lang="nl-NL" dirty="0" err="1" smtClean="0"/>
              <a:t>Accuracy</a:t>
            </a:r>
            <a:endParaRPr lang="nl-NL" dirty="0" smtClean="0"/>
          </a:p>
          <a:p>
            <a:r>
              <a:rPr lang="nl-NL" dirty="0" err="1" smtClean="0"/>
              <a:t>Adverse</a:t>
            </a:r>
            <a:r>
              <a:rPr lang="nl-NL" dirty="0" smtClean="0"/>
              <a:t> </a:t>
            </a:r>
            <a:r>
              <a:rPr lang="nl-NL" dirty="0" err="1" smtClean="0"/>
              <a:t>effects</a:t>
            </a:r>
            <a:endParaRPr lang="nl-NL" dirty="0" smtClean="0"/>
          </a:p>
          <a:p>
            <a:r>
              <a:rPr lang="nl-NL" dirty="0" err="1" smtClean="0"/>
              <a:t>Other</a:t>
            </a:r>
            <a:r>
              <a:rPr lang="nl-NL" dirty="0" smtClean="0"/>
              <a:t> (methodologie)</a:t>
            </a:r>
            <a:endParaRPr lang="nl-N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Voorbeelden Late </a:t>
            </a:r>
            <a:r>
              <a:rPr lang="nl-NL" dirty="0" err="1" smtClean="0"/>
              <a:t>effects</a:t>
            </a:r>
            <a:r>
              <a:rPr lang="nl-NL" dirty="0" smtClean="0"/>
              <a:t> </a:t>
            </a:r>
            <a:r>
              <a:rPr lang="nl-NL" dirty="0" err="1" smtClean="0"/>
              <a:t>review</a:t>
            </a:r>
            <a:r>
              <a:rPr lang="nl-NL" dirty="0" smtClean="0"/>
              <a:t> CCG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* </a:t>
            </a:r>
            <a:r>
              <a:rPr lang="en-US" sz="2800" dirty="0" smtClean="0"/>
              <a:t>Cancer related fatigue in survivors of childhood cancer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* Breast cancer in female survivors of childhood, adolescent or young adult cancer …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Hepatic late adverse effects  …</a:t>
            </a:r>
          </a:p>
          <a:p>
            <a:pPr>
              <a:buNone/>
            </a:pPr>
            <a:r>
              <a:rPr lang="nl-NL" sz="2400" dirty="0" err="1" smtClean="0"/>
              <a:t>Hypothalamic-pituitary-adrenal</a:t>
            </a:r>
            <a:r>
              <a:rPr lang="nl-NL" sz="2400" dirty="0" smtClean="0"/>
              <a:t> (HPA) </a:t>
            </a:r>
            <a:r>
              <a:rPr lang="nl-NL" sz="2400" dirty="0" err="1" smtClean="0"/>
              <a:t>axis</a:t>
            </a:r>
            <a:r>
              <a:rPr lang="nl-NL" sz="2400" dirty="0" smtClean="0"/>
              <a:t> </a:t>
            </a:r>
            <a:r>
              <a:rPr lang="nl-NL" sz="2400" dirty="0" err="1" smtClean="0"/>
              <a:t>suppression</a:t>
            </a:r>
            <a:r>
              <a:rPr lang="nl-NL" sz="2400" dirty="0" smtClean="0"/>
              <a:t> ..</a:t>
            </a:r>
          </a:p>
          <a:p>
            <a:pPr>
              <a:buNone/>
            </a:pPr>
            <a:r>
              <a:rPr lang="en-US" sz="2400" dirty="0" smtClean="0"/>
              <a:t>Early and late renal adverse effects …</a:t>
            </a:r>
            <a:endParaRPr lang="nl-NL" sz="2400" dirty="0" smtClean="0"/>
          </a:p>
          <a:p>
            <a:pPr>
              <a:buNone/>
            </a:pPr>
            <a:r>
              <a:rPr lang="nl-NL" sz="2400" dirty="0" err="1" smtClean="0"/>
              <a:t>Platinum-induced</a:t>
            </a:r>
            <a:r>
              <a:rPr lang="nl-NL" sz="2400" dirty="0" smtClean="0"/>
              <a:t> hearing loss …</a:t>
            </a:r>
            <a:endParaRPr lang="nl-NL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Zoekstrategie </a:t>
            </a:r>
            <a:r>
              <a:rPr lang="nl-NL" dirty="0" err="1" smtClean="0"/>
              <a:t>Hepatic</a:t>
            </a:r>
            <a:r>
              <a:rPr lang="nl-NL" dirty="0" smtClean="0"/>
              <a:t> late </a:t>
            </a:r>
            <a:r>
              <a:rPr lang="nl-NL" dirty="0" err="1" smtClean="0"/>
              <a:t>effects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Hepatic</a:t>
            </a:r>
            <a:r>
              <a:rPr lang="nl-NL" dirty="0" smtClean="0"/>
              <a:t> late </a:t>
            </a:r>
            <a:r>
              <a:rPr lang="nl-NL" dirty="0" err="1" smtClean="0"/>
              <a:t>effects</a:t>
            </a:r>
            <a:endParaRPr lang="nl-NL" dirty="0" smtClean="0"/>
          </a:p>
          <a:p>
            <a:r>
              <a:rPr lang="nl-NL" dirty="0" err="1" smtClean="0"/>
              <a:t>Survivors</a:t>
            </a:r>
            <a:endParaRPr lang="nl-NL" dirty="0" smtClean="0"/>
          </a:p>
          <a:p>
            <a:r>
              <a:rPr lang="nl-NL" dirty="0" err="1" smtClean="0"/>
              <a:t>Childhood</a:t>
            </a:r>
            <a:r>
              <a:rPr lang="nl-NL" dirty="0" smtClean="0"/>
              <a:t> </a:t>
            </a:r>
            <a:r>
              <a:rPr lang="nl-NL" dirty="0" err="1" smtClean="0"/>
              <a:t>cancer</a:t>
            </a:r>
            <a:endParaRPr lang="nl-NL" dirty="0" smtClean="0"/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Geen RCT filter</a:t>
            </a:r>
          </a:p>
          <a:p>
            <a:pPr>
              <a:buNone/>
            </a:pPr>
            <a:r>
              <a:rPr lang="nl-NL" dirty="0" smtClean="0"/>
              <a:t>Uitkomst: </a:t>
            </a:r>
            <a:r>
              <a:rPr lang="nl-NL" dirty="0" err="1" smtClean="0"/>
              <a:t>geïncludeerd</a:t>
            </a:r>
            <a:r>
              <a:rPr lang="nl-NL" dirty="0" smtClean="0"/>
              <a:t> 20 studies (update publicatie 2016: 27 studies)</a:t>
            </a:r>
            <a:endParaRPr lang="nl-N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Nieuwe </a:t>
            </a:r>
            <a:r>
              <a:rPr lang="nl-NL" sz="4000" dirty="0" err="1" smtClean="0"/>
              <a:t>Cochrane</a:t>
            </a:r>
            <a:r>
              <a:rPr lang="nl-NL" sz="4000" dirty="0" smtClean="0"/>
              <a:t> titel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>
              <a:buNone/>
            </a:pPr>
            <a:r>
              <a:rPr lang="nl-NL" dirty="0" smtClean="0"/>
              <a:t>Geen overlap: protocol mag worden geschreven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Wel overlap: retour auteurs</a:t>
            </a:r>
          </a:p>
          <a:p>
            <a:r>
              <a:rPr lang="nl-NL" dirty="0" smtClean="0"/>
              <a:t>Titel wijzigen, opnieuw indienen</a:t>
            </a:r>
          </a:p>
          <a:p>
            <a:r>
              <a:rPr lang="nl-NL" dirty="0" smtClean="0"/>
              <a:t>Weigeren, niet binnen scoop 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Nieuwe </a:t>
            </a:r>
            <a:r>
              <a:rPr lang="nl-NL" sz="4000" dirty="0" err="1" smtClean="0"/>
              <a:t>Cochrane</a:t>
            </a:r>
            <a:r>
              <a:rPr lang="nl-NL" sz="4000" dirty="0" smtClean="0"/>
              <a:t> titel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Voorstel auteurs: </a:t>
            </a:r>
            <a:br>
              <a:rPr lang="nl-NL" dirty="0" smtClean="0"/>
            </a:br>
            <a:r>
              <a:rPr lang="en-US" sz="2800" dirty="0" smtClean="0"/>
              <a:t>Physical therapy interventions for children and adolescents during and following treatment of cancer</a:t>
            </a:r>
          </a:p>
          <a:p>
            <a:r>
              <a:rPr lang="nl-NL" dirty="0" smtClean="0"/>
              <a:t>Overlap: Braam &amp; van der </a:t>
            </a:r>
            <a:r>
              <a:rPr lang="nl-NL" dirty="0" err="1" smtClean="0"/>
              <a:t>Torre</a:t>
            </a:r>
            <a:r>
              <a:rPr lang="nl-NL" dirty="0" smtClean="0"/>
              <a:t> et al</a:t>
            </a:r>
            <a:br>
              <a:rPr lang="nl-NL" dirty="0" smtClean="0"/>
            </a:br>
            <a:r>
              <a:rPr lang="en-US" sz="2800" dirty="0" smtClean="0"/>
              <a:t>Physical exercise training interventions for children and young adults during and after treatment for childhood cancer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Nieuwe </a:t>
            </a:r>
            <a:r>
              <a:rPr lang="nl-NL" dirty="0" err="1" smtClean="0"/>
              <a:t>Cochrane</a:t>
            </a:r>
            <a:r>
              <a:rPr lang="nl-NL" dirty="0" smtClean="0"/>
              <a:t> titel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sz="2800" dirty="0" smtClean="0"/>
              <a:t>PICO aangevraagde titel: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en-US" sz="2000" dirty="0" smtClean="0"/>
              <a:t>Patients: Children, adolescents 0-19 years </a:t>
            </a:r>
            <a:br>
              <a:rPr lang="en-US" sz="2000" dirty="0" smtClean="0"/>
            </a:br>
            <a:r>
              <a:rPr lang="en-US" sz="2000" dirty="0" smtClean="0"/>
              <a:t>Intervention: Physical therapy techniques</a:t>
            </a:r>
            <a:br>
              <a:rPr lang="en-US" sz="2000" dirty="0" smtClean="0"/>
            </a:br>
            <a:r>
              <a:rPr lang="en-US" sz="2000" dirty="0" smtClean="0"/>
              <a:t>Comparison: control, standard care</a:t>
            </a:r>
            <a:br>
              <a:rPr lang="en-US" sz="2000" dirty="0" smtClean="0"/>
            </a:br>
            <a:r>
              <a:rPr lang="en-US" sz="2000" dirty="0" smtClean="0"/>
              <a:t>Outcome: Quality of life / Pain, fatigue ..</a:t>
            </a:r>
          </a:p>
          <a:p>
            <a:pPr>
              <a:buNone/>
            </a:pPr>
            <a:r>
              <a:rPr lang="en-US" sz="2800" dirty="0" smtClean="0"/>
              <a:t>PICO </a:t>
            </a:r>
            <a:r>
              <a:rPr lang="en-US" sz="2800" dirty="0" err="1" smtClean="0"/>
              <a:t>Braam</a:t>
            </a:r>
            <a:r>
              <a:rPr lang="en-US" sz="2800" dirty="0" smtClean="0"/>
              <a:t> &amp; van </a:t>
            </a:r>
            <a:r>
              <a:rPr lang="en-US" sz="2800" dirty="0" err="1" smtClean="0"/>
              <a:t>der</a:t>
            </a:r>
            <a:r>
              <a:rPr lang="en-US" sz="2800" dirty="0" smtClean="0"/>
              <a:t> </a:t>
            </a:r>
            <a:r>
              <a:rPr lang="en-US" sz="2800" dirty="0"/>
              <a:t>T</a:t>
            </a:r>
            <a:r>
              <a:rPr lang="en-US" sz="2800" dirty="0" smtClean="0"/>
              <a:t>orre: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/>
              <a:t>Patients: Children diagnosed with any type of malignancy; Treatment including chemotherapy and/or radiotherapy</a:t>
            </a:r>
            <a:br>
              <a:rPr lang="en-US" sz="2000" dirty="0" smtClean="0"/>
            </a:br>
            <a:r>
              <a:rPr lang="en-US" sz="2000" dirty="0" smtClean="0"/>
              <a:t>Intervention: Physical Training Program / Exercise subscription</a:t>
            </a:r>
            <a:br>
              <a:rPr lang="en-US" sz="2000" dirty="0" smtClean="0"/>
            </a:br>
            <a:r>
              <a:rPr lang="en-US" sz="2000" dirty="0" smtClean="0"/>
              <a:t>Comparison: Usual care</a:t>
            </a:r>
            <a:br>
              <a:rPr lang="en-US" sz="2000" dirty="0" smtClean="0"/>
            </a:br>
            <a:r>
              <a:rPr lang="en-US" sz="2000" dirty="0" smtClean="0"/>
              <a:t>Outcome: Daily Activity (questionnaires or accelerometers) / VO2 max</a:t>
            </a:r>
          </a:p>
          <a:p>
            <a:pPr>
              <a:buNone/>
            </a:pPr>
            <a:endParaRPr lang="en-US" sz="2000" dirty="0"/>
          </a:p>
          <a:p>
            <a:pPr algn="ctr">
              <a:buNone/>
            </a:pPr>
            <a:r>
              <a:rPr lang="en-US" sz="2800" dirty="0" smtClean="0"/>
              <a:t>Overlap?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Database keuze:</a:t>
            </a:r>
          </a:p>
          <a:p>
            <a:pPr>
              <a:buNone/>
            </a:pPr>
            <a:r>
              <a:rPr lang="nl-NL" dirty="0" smtClean="0"/>
              <a:t>1. Verplicht: </a:t>
            </a:r>
          </a:p>
          <a:p>
            <a:r>
              <a:rPr lang="nl-NL" dirty="0" smtClean="0"/>
              <a:t>Central (Trials database)</a:t>
            </a:r>
          </a:p>
          <a:p>
            <a:r>
              <a:rPr lang="nl-NL" dirty="0" err="1" smtClean="0"/>
              <a:t>Medline</a:t>
            </a:r>
            <a:r>
              <a:rPr lang="nl-NL" dirty="0" smtClean="0"/>
              <a:t>/</a:t>
            </a:r>
            <a:r>
              <a:rPr lang="nl-NL" dirty="0" err="1" smtClean="0"/>
              <a:t>PubMed</a:t>
            </a:r>
            <a:endParaRPr lang="nl-NL" dirty="0" smtClean="0"/>
          </a:p>
          <a:p>
            <a:r>
              <a:rPr lang="nl-NL" dirty="0" err="1" smtClean="0"/>
              <a:t>Embase</a:t>
            </a:r>
            <a:endParaRPr lang="nl-NL" dirty="0" smtClean="0"/>
          </a:p>
          <a:p>
            <a:r>
              <a:rPr lang="nl-NL" dirty="0" smtClean="0"/>
              <a:t>Conference </a:t>
            </a:r>
            <a:r>
              <a:rPr lang="nl-NL" dirty="0" err="1" smtClean="0"/>
              <a:t>Proceedings</a:t>
            </a:r>
            <a:r>
              <a:rPr lang="nl-NL" dirty="0" smtClean="0"/>
              <a:t> </a:t>
            </a:r>
          </a:p>
          <a:p>
            <a:r>
              <a:rPr lang="nl-NL" dirty="0" err="1" smtClean="0"/>
              <a:t>Ongoing</a:t>
            </a:r>
            <a:r>
              <a:rPr lang="nl-NL" dirty="0" smtClean="0"/>
              <a:t> trial </a:t>
            </a:r>
            <a:r>
              <a:rPr lang="nl-NL" dirty="0" err="1" smtClean="0"/>
              <a:t>registries</a:t>
            </a:r>
            <a:r>
              <a:rPr lang="nl-NL" dirty="0" smtClean="0"/>
              <a:t> (WHO, </a:t>
            </a:r>
            <a:r>
              <a:rPr lang="nl-NL" dirty="0" err="1" smtClean="0"/>
              <a:t>clinicaltrials.gov</a:t>
            </a:r>
            <a:r>
              <a:rPr lang="nl-NL" dirty="0" smtClean="0"/>
              <a:t>, ISRTCN)</a:t>
            </a:r>
          </a:p>
          <a:p>
            <a:pPr>
              <a:buNone/>
            </a:pPr>
            <a:r>
              <a:rPr lang="nl-NL" dirty="0" smtClean="0"/>
              <a:t>2. Niet verplicht, maar aanbevolen: </a:t>
            </a:r>
            <a:r>
              <a:rPr lang="nl-NL" dirty="0" err="1" smtClean="0"/>
              <a:t>PEDRo</a:t>
            </a:r>
            <a:r>
              <a:rPr lang="nl-NL" dirty="0" smtClean="0"/>
              <a:t>, </a:t>
            </a:r>
            <a:r>
              <a:rPr lang="nl-NL" dirty="0" err="1" smtClean="0"/>
              <a:t>Lilacs</a:t>
            </a:r>
            <a:r>
              <a:rPr lang="nl-NL" dirty="0" smtClean="0"/>
              <a:t>, CINAHL, </a:t>
            </a:r>
            <a:r>
              <a:rPr lang="nl-NL" dirty="0" err="1" smtClean="0"/>
              <a:t>WoS</a:t>
            </a:r>
            <a:r>
              <a:rPr lang="nl-NL" dirty="0" smtClean="0"/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Zoeken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nl-NL" dirty="0" smtClean="0"/>
              <a:t>Elementen PICO, wat in de search:</a:t>
            </a:r>
          </a:p>
          <a:p>
            <a:pPr algn="ctr">
              <a:buNone/>
            </a:pPr>
            <a:r>
              <a:rPr lang="nl-NL" dirty="0" smtClean="0"/>
              <a:t>P 	ja/nee</a:t>
            </a:r>
          </a:p>
          <a:p>
            <a:pPr algn="ctr">
              <a:buNone/>
            </a:pPr>
            <a:endParaRPr lang="nl-NL" dirty="0"/>
          </a:p>
          <a:p>
            <a:pPr algn="ctr">
              <a:buNone/>
            </a:pPr>
            <a:r>
              <a:rPr lang="nl-NL" dirty="0" smtClean="0"/>
              <a:t>I 	ja/nee</a:t>
            </a:r>
          </a:p>
          <a:p>
            <a:pPr algn="ctr">
              <a:buNone/>
            </a:pPr>
            <a:endParaRPr lang="nl-NL" dirty="0"/>
          </a:p>
          <a:p>
            <a:pPr algn="ctr">
              <a:buNone/>
            </a:pPr>
            <a:r>
              <a:rPr lang="nl-NL" dirty="0" smtClean="0"/>
              <a:t>C	 ja/nee</a:t>
            </a:r>
          </a:p>
          <a:p>
            <a:pPr algn="ctr">
              <a:buNone/>
            </a:pPr>
            <a:endParaRPr lang="nl-NL" dirty="0"/>
          </a:p>
          <a:p>
            <a:pPr algn="ctr">
              <a:buNone/>
            </a:pPr>
            <a:r>
              <a:rPr lang="nl-NL" dirty="0" smtClean="0"/>
              <a:t>O	ja/nee</a:t>
            </a:r>
          </a:p>
          <a:p>
            <a:pPr algn="ctr">
              <a:buNone/>
            </a:pPr>
            <a:endParaRPr lang="nl-NL" sz="1300" dirty="0" smtClean="0"/>
          </a:p>
          <a:p>
            <a:pPr algn="ctr">
              <a:buNone/>
            </a:pPr>
            <a:r>
              <a:rPr lang="nl-NL" sz="1300" dirty="0" err="1" smtClean="0"/>
              <a:t>ps</a:t>
            </a:r>
            <a:r>
              <a:rPr lang="nl-NL" sz="1300" dirty="0" smtClean="0"/>
              <a:t>: “alles” vinden bij </a:t>
            </a:r>
            <a:r>
              <a:rPr lang="nl-NL" sz="1300" dirty="0" err="1" smtClean="0"/>
              <a:t>Cochrane</a:t>
            </a:r>
            <a:endParaRPr lang="nl-NL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Zoeken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Braam &amp; van der </a:t>
            </a:r>
            <a:r>
              <a:rPr lang="nl-NL" dirty="0" err="1"/>
              <a:t>T</a:t>
            </a:r>
            <a:r>
              <a:rPr lang="nl-NL" dirty="0" err="1" smtClean="0"/>
              <a:t>orre</a:t>
            </a:r>
            <a:r>
              <a:rPr lang="nl-NL" dirty="0" smtClean="0"/>
              <a:t> et al, voorbeeld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P: </a:t>
            </a:r>
            <a:r>
              <a:rPr lang="nl-NL" dirty="0" err="1" smtClean="0"/>
              <a:t>children</a:t>
            </a:r>
            <a:r>
              <a:rPr lang="nl-NL" dirty="0" smtClean="0"/>
              <a:t> AND (</a:t>
            </a:r>
            <a:r>
              <a:rPr lang="nl-NL" dirty="0" err="1" smtClean="0"/>
              <a:t>childhood</a:t>
            </a:r>
            <a:r>
              <a:rPr lang="nl-NL" dirty="0" smtClean="0"/>
              <a:t> </a:t>
            </a:r>
            <a:r>
              <a:rPr lang="nl-NL" dirty="0" err="1" smtClean="0"/>
              <a:t>cancer</a:t>
            </a:r>
            <a:r>
              <a:rPr lang="nl-NL" dirty="0" smtClean="0"/>
              <a:t> OR </a:t>
            </a:r>
            <a:r>
              <a:rPr lang="nl-NL" dirty="0" err="1" smtClean="0"/>
              <a:t>cancer</a:t>
            </a:r>
            <a:r>
              <a:rPr lang="nl-NL" dirty="0" smtClean="0"/>
              <a:t>)</a:t>
            </a:r>
          </a:p>
          <a:p>
            <a:pPr>
              <a:buNone/>
            </a:pPr>
            <a:r>
              <a:rPr lang="nl-NL" dirty="0" smtClean="0"/>
              <a:t>I: </a:t>
            </a:r>
            <a:r>
              <a:rPr lang="nl-NL" dirty="0" err="1" smtClean="0"/>
              <a:t>exercise</a:t>
            </a:r>
            <a:r>
              <a:rPr lang="nl-NL" dirty="0" smtClean="0"/>
              <a:t> </a:t>
            </a:r>
            <a:r>
              <a:rPr lang="nl-NL" dirty="0" err="1" smtClean="0"/>
              <a:t>keywords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O: </a:t>
            </a:r>
            <a:r>
              <a:rPr lang="nl-NL" dirty="0" err="1" smtClean="0"/>
              <a:t>outcome</a:t>
            </a:r>
            <a:r>
              <a:rPr lang="nl-NL" dirty="0" smtClean="0"/>
              <a:t> </a:t>
            </a:r>
            <a:r>
              <a:rPr lang="nl-NL" dirty="0" err="1" smtClean="0"/>
              <a:t>keywords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Physical therapy interventions for children and adolescents during and following treatment of cancer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Patients: Children, adolescents 0-19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Intervention: Physical therapy techniques: manual therapy techniques, therapeutic exercise (including range of motion and strength training), balance retraining, gait re-education, and </a:t>
            </a:r>
            <a:r>
              <a:rPr lang="en-US" dirty="0" err="1" smtClean="0"/>
              <a:t>electrophysical</a:t>
            </a:r>
            <a:r>
              <a:rPr lang="en-US" dirty="0" smtClean="0"/>
              <a:t> modalities for symptom relief.</a:t>
            </a:r>
          </a:p>
          <a:p>
            <a:pPr>
              <a:buNone/>
            </a:pPr>
            <a:r>
              <a:rPr lang="en-US" dirty="0" err="1" smtClean="0"/>
              <a:t>Comparison:control</a:t>
            </a:r>
            <a:r>
              <a:rPr lang="en-US" dirty="0" smtClean="0"/>
              <a:t>, standard care, alternate intervention assuming the effect of the physical therapy intervention can be isolated.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Outcome:Primary</a:t>
            </a:r>
            <a:r>
              <a:rPr lang="en-US" dirty="0" smtClean="0"/>
              <a:t>: Quality of life</a:t>
            </a:r>
          </a:p>
          <a:p>
            <a:pPr>
              <a:buNone/>
            </a:pPr>
            <a:r>
              <a:rPr lang="en-US" dirty="0" smtClean="0"/>
              <a:t>Secondary: pain, fatigue, function, gait, balance, range of motion, strength, activity participation.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Totaal</a:t>
            </a:r>
            <a:r>
              <a:rPr lang="en-US" dirty="0" smtClean="0"/>
              <a:t> 7 </a:t>
            </a:r>
            <a:r>
              <a:rPr lang="en-US" dirty="0" err="1" smtClean="0"/>
              <a:t>inzendingen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Twee: ‘</a:t>
            </a:r>
            <a:r>
              <a:rPr lang="en-US" dirty="0" err="1" smtClean="0"/>
              <a:t>oplossing</a:t>
            </a:r>
            <a:r>
              <a:rPr lang="en-US" dirty="0" smtClean="0"/>
              <a:t>’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meerdere</a:t>
            </a:r>
            <a:r>
              <a:rPr lang="en-US" dirty="0" smtClean="0"/>
              <a:t> </a:t>
            </a:r>
            <a:r>
              <a:rPr lang="en-US" dirty="0" err="1" smtClean="0"/>
              <a:t>bestanden</a:t>
            </a:r>
            <a:r>
              <a:rPr lang="en-US" dirty="0" smtClean="0"/>
              <a:t>, </a:t>
            </a:r>
            <a:r>
              <a:rPr lang="en-US" dirty="0" err="1" smtClean="0"/>
              <a:t>vijf</a:t>
            </a:r>
            <a:r>
              <a:rPr lang="en-US" dirty="0" smtClean="0"/>
              <a:t> </a:t>
            </a:r>
            <a:r>
              <a:rPr lang="en-US" dirty="0" err="1" smtClean="0"/>
              <a:t>alleen</a:t>
            </a:r>
            <a:r>
              <a:rPr lang="en-US" dirty="0" smtClean="0"/>
              <a:t> </a:t>
            </a:r>
            <a:r>
              <a:rPr lang="en-US" dirty="0" err="1" smtClean="0"/>
              <a:t>PubMed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2746</Words>
  <Application>Microsoft Office PowerPoint</Application>
  <PresentationFormat>Diavoorstelling (4:3)</PresentationFormat>
  <Paragraphs>182</Paragraphs>
  <Slides>23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Office-thema</vt:lpstr>
      <vt:lpstr>WEB&amp;Z 8 december 2015</vt:lpstr>
      <vt:lpstr>Nieuwe Cochrane titel</vt:lpstr>
      <vt:lpstr>Nieuwe Cochrane titel</vt:lpstr>
      <vt:lpstr>Nieuwe Cochrane titel</vt:lpstr>
      <vt:lpstr>Nieuwe Cochrane titel</vt:lpstr>
      <vt:lpstr>Zoeken</vt:lpstr>
      <vt:lpstr>Zoeken</vt:lpstr>
      <vt:lpstr>Zoeken</vt:lpstr>
      <vt:lpstr>Huiswerk</vt:lpstr>
      <vt:lpstr>Zoeken, aangedragen oplossingen in volgorde van binnenkomst: 1</vt:lpstr>
      <vt:lpstr>Zoeken, aangedragen oplossingen in volgorde van binnenkomst: 2</vt:lpstr>
      <vt:lpstr>Zoeken, aangedragen oplossingen in volgorde van binnenkomst: 3</vt:lpstr>
      <vt:lpstr>Zoeken, aangedragen oplossingen in volgorde van binnenkomst: 4</vt:lpstr>
      <vt:lpstr>Zoeken, aangedragen oplossingen in volgorde van binnenkomst: 5</vt:lpstr>
      <vt:lpstr>Zoeken, aangedragen oplossingen in volgorde van binnenkomst: 6</vt:lpstr>
      <vt:lpstr>Zoeken, aangedragen oplossingen in volgorde van binnenkomst: 7</vt:lpstr>
      <vt:lpstr>Zoeken, aangedragen oplossingen</vt:lpstr>
      <vt:lpstr>Zoekstrategie Braam &amp; van der Torre et al. 2013</vt:lpstr>
      <vt:lpstr>Flow diagram Braam &amp; van der Torre et al</vt:lpstr>
      <vt:lpstr>Cochrane reviews</vt:lpstr>
      <vt:lpstr>Voorbeelden Late effects review CCG</vt:lpstr>
      <vt:lpstr>Zoekstrategie Hepatic late effects</vt:lpstr>
      <vt:lpstr>Vragen?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WEB&amp;Z 8 december 2015</dc:title>
  <dc:creator>Edith Leclercq</dc:creator>
  <cp:lastModifiedBy>Sputnesset, Elin</cp:lastModifiedBy>
  <cp:revision>64</cp:revision>
  <dcterms:created xsi:type="dcterms:W3CDTF">2015-11-30T08:41:30Z</dcterms:created>
  <dcterms:modified xsi:type="dcterms:W3CDTF">2015-12-22T10:56:06Z</dcterms:modified>
</cp:coreProperties>
</file>